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Lst>
  <p:sldSz cy="5143500" cx="9144000"/>
  <p:notesSz cx="6858000" cy="9144000"/>
  <p:embeddedFontLst>
    <p:embeddedFont>
      <p:font typeface="League Spartan Medium"/>
      <p:regular r:id="rId23"/>
      <p:bold r:id="rId24"/>
    </p:embeddedFont>
    <p:embeddedFont>
      <p:font typeface="League Spartan"/>
      <p:regular r:id="rId25"/>
      <p:bold r:id="rId26"/>
    </p:embeddedFont>
    <p:embeddedFont>
      <p:font typeface="Roboto"/>
      <p:regular r:id="rId27"/>
      <p:bold r:id="rId28"/>
      <p:italic r:id="rId29"/>
      <p:boldItalic r:id="rId30"/>
    </p:embeddedFont>
    <p:embeddedFont>
      <p:font typeface="Roboto Medium"/>
      <p:regular r:id="rId31"/>
      <p:bold r:id="rId32"/>
      <p:italic r:id="rId33"/>
      <p:boldItalic r:id="rId34"/>
    </p:embeddedFont>
    <p:embeddedFont>
      <p:font typeface="Inter"/>
      <p:regular r:id="rId35"/>
      <p:bold r:id="rId36"/>
    </p:embeddedFont>
    <p:embeddedFont>
      <p:font typeface="Poppins"/>
      <p:regular r:id="rId37"/>
      <p:bold r:id="rId38"/>
      <p:italic r:id="rId39"/>
      <p:boldItalic r:id="rId40"/>
    </p:embeddedFont>
    <p:embeddedFont>
      <p:font typeface="Lato Light"/>
      <p:regular r:id="rId41"/>
      <p:bold r:id="rId42"/>
      <p:italic r:id="rId43"/>
      <p:boldItalic r:id="rId44"/>
    </p:embeddedFont>
    <p:embeddedFont>
      <p:font typeface="Open Sans Medium"/>
      <p:regular r:id="rId45"/>
      <p:bold r:id="rId46"/>
      <p:italic r:id="rId47"/>
      <p:boldItalic r:id="rId48"/>
    </p:embeddedFont>
    <p:embeddedFont>
      <p:font typeface="Roboto Mono"/>
      <p:regular r:id="rId49"/>
      <p:bold r:id="rId50"/>
      <p:italic r:id="rId51"/>
      <p:boldItalic r:id="rId5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Poppins-boldItalic.fntdata"/><Relationship Id="rId42" Type="http://schemas.openxmlformats.org/officeDocument/2006/relationships/font" Target="fonts/LatoLight-bold.fntdata"/><Relationship Id="rId41" Type="http://schemas.openxmlformats.org/officeDocument/2006/relationships/font" Target="fonts/LatoLight-regular.fntdata"/><Relationship Id="rId44" Type="http://schemas.openxmlformats.org/officeDocument/2006/relationships/font" Target="fonts/LatoLight-boldItalic.fntdata"/><Relationship Id="rId43" Type="http://schemas.openxmlformats.org/officeDocument/2006/relationships/font" Target="fonts/LatoLight-italic.fntdata"/><Relationship Id="rId46" Type="http://schemas.openxmlformats.org/officeDocument/2006/relationships/font" Target="fonts/OpenSansMedium-bold.fntdata"/><Relationship Id="rId45" Type="http://schemas.openxmlformats.org/officeDocument/2006/relationships/font" Target="fonts/OpenSansMedium-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OpenSansMedium-boldItalic.fntdata"/><Relationship Id="rId47" Type="http://schemas.openxmlformats.org/officeDocument/2006/relationships/font" Target="fonts/OpenSansMedium-italic.fntdata"/><Relationship Id="rId49" Type="http://schemas.openxmlformats.org/officeDocument/2006/relationships/font" Target="fonts/RobotoMono-regular.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obotoMedium-regular.fntdata"/><Relationship Id="rId30" Type="http://schemas.openxmlformats.org/officeDocument/2006/relationships/font" Target="fonts/Roboto-boldItalic.fntdata"/><Relationship Id="rId33" Type="http://schemas.openxmlformats.org/officeDocument/2006/relationships/font" Target="fonts/RobotoMedium-italic.fntdata"/><Relationship Id="rId32" Type="http://schemas.openxmlformats.org/officeDocument/2006/relationships/font" Target="fonts/RobotoMedium-bold.fntdata"/><Relationship Id="rId35" Type="http://schemas.openxmlformats.org/officeDocument/2006/relationships/font" Target="fonts/Inter-regular.fntdata"/><Relationship Id="rId34" Type="http://schemas.openxmlformats.org/officeDocument/2006/relationships/font" Target="fonts/RobotoMedium-boldItalic.fntdata"/><Relationship Id="rId37" Type="http://schemas.openxmlformats.org/officeDocument/2006/relationships/font" Target="fonts/Poppins-regular.fntdata"/><Relationship Id="rId36" Type="http://schemas.openxmlformats.org/officeDocument/2006/relationships/font" Target="fonts/Inter-bold.fntdata"/><Relationship Id="rId39" Type="http://schemas.openxmlformats.org/officeDocument/2006/relationships/font" Target="fonts/Poppins-italic.fntdata"/><Relationship Id="rId38" Type="http://schemas.openxmlformats.org/officeDocument/2006/relationships/font" Target="fonts/Poppins-bold.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LeagueSpartanMedium-bold.fntdata"/><Relationship Id="rId23" Type="http://schemas.openxmlformats.org/officeDocument/2006/relationships/font" Target="fonts/LeagueSpartanMedium-regular.fntdata"/><Relationship Id="rId26" Type="http://schemas.openxmlformats.org/officeDocument/2006/relationships/font" Target="fonts/LeagueSpartan-bold.fntdata"/><Relationship Id="rId25" Type="http://schemas.openxmlformats.org/officeDocument/2006/relationships/font" Target="fonts/LeagueSpartan-regular.fntdata"/><Relationship Id="rId28" Type="http://schemas.openxmlformats.org/officeDocument/2006/relationships/font" Target="fonts/Roboto-bold.fntdata"/><Relationship Id="rId27" Type="http://schemas.openxmlformats.org/officeDocument/2006/relationships/font" Target="fonts/Roboto-regular.fntdata"/><Relationship Id="rId29" Type="http://schemas.openxmlformats.org/officeDocument/2006/relationships/font" Target="fonts/Roboto-italic.fntdata"/><Relationship Id="rId51" Type="http://schemas.openxmlformats.org/officeDocument/2006/relationships/font" Target="fonts/RobotoMono-italic.fntdata"/><Relationship Id="rId50" Type="http://schemas.openxmlformats.org/officeDocument/2006/relationships/font" Target="fonts/RobotoMono-bold.fntdata"/><Relationship Id="rId52" Type="http://schemas.openxmlformats.org/officeDocument/2006/relationships/font" Target="fonts/RobotoMono-bold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sz="1800"/>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SLIDES_API994927545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SLIDES_API994927545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0000"/>
              </a:lnSpc>
              <a:spcBef>
                <a:spcPts val="0"/>
              </a:spcBef>
              <a:spcAft>
                <a:spcPts val="1200"/>
              </a:spcAft>
              <a:buNone/>
            </a:pPr>
            <a:r>
              <a:rPr lang="en" sz="1300">
                <a:solidFill>
                  <a:srgbClr val="595959"/>
                </a:solidFill>
                <a:latin typeface="Inter"/>
                <a:ea typeface="Inter"/>
                <a:cs typeface="Inter"/>
                <a:sym typeface="Inter"/>
              </a:rPr>
              <a:t>E</a:t>
            </a:r>
            <a:r>
              <a:rPr lang="en" sz="1300">
                <a:solidFill>
                  <a:srgbClr val="595959"/>
                </a:solidFill>
                <a:latin typeface="Inter"/>
                <a:ea typeface="Inter"/>
                <a:cs typeface="Inter"/>
                <a:sym typeface="Inter"/>
              </a:rPr>
              <a:t>nsures that we have complete information for the key identifier in the dataset.</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SLIDES_API994927545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SLIDES_API994927545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1"/>
                </a:solidFill>
                <a:latin typeface="League Spartan"/>
                <a:ea typeface="League Spartan"/>
                <a:cs typeface="League Spartan"/>
                <a:sym typeface="League Spartan"/>
              </a:rPr>
              <a:t>As we decided to use iso3c country codes as unique identifiers, we will remove other redundant location related </a:t>
            </a:r>
            <a:r>
              <a:rPr lang="en" sz="1300">
                <a:solidFill>
                  <a:schemeClr val="dk1"/>
                </a:solidFill>
                <a:latin typeface="League Spartan"/>
                <a:ea typeface="League Spartan"/>
                <a:cs typeface="League Spartan"/>
                <a:sym typeface="League Spartan"/>
              </a:rPr>
              <a:t>columns, as we’re interested in the countries in particular.</a:t>
            </a:r>
            <a:endParaRPr sz="1300">
              <a:solidFill>
                <a:schemeClr val="dk1"/>
              </a:solidFill>
              <a:latin typeface="League Spartan"/>
              <a:ea typeface="League Spartan"/>
              <a:cs typeface="League Spartan"/>
              <a:sym typeface="League Spartan"/>
            </a:endParaRPr>
          </a:p>
          <a:p>
            <a:pPr indent="0" lvl="0" marL="0" rtl="0" algn="l">
              <a:spcBef>
                <a:spcPts val="0"/>
              </a:spcBef>
              <a:spcAft>
                <a:spcPts val="0"/>
              </a:spcAft>
              <a:buNone/>
            </a:pPr>
            <a:r>
              <a:t/>
            </a:r>
            <a:endParaRPr sz="1300">
              <a:solidFill>
                <a:schemeClr val="dk1"/>
              </a:solidFill>
              <a:latin typeface="League Spartan"/>
              <a:ea typeface="League Spartan"/>
              <a:cs typeface="League Spartan"/>
              <a:sym typeface="League Spartan"/>
            </a:endParaRPr>
          </a:p>
          <a:p>
            <a:pPr indent="0" lvl="0" marL="0" rtl="0" algn="l">
              <a:spcBef>
                <a:spcPts val="0"/>
              </a:spcBef>
              <a:spcAft>
                <a:spcPts val="0"/>
              </a:spcAft>
              <a:buNone/>
            </a:pPr>
            <a:r>
              <a:t/>
            </a:r>
            <a:endParaRPr sz="1300">
              <a:solidFill>
                <a:schemeClr val="dk1"/>
              </a:solidFill>
              <a:latin typeface="League Spartan"/>
              <a:ea typeface="League Spartan"/>
              <a:cs typeface="League Spartan"/>
              <a:sym typeface="League Spartan"/>
            </a:endParaRPr>
          </a:p>
          <a:p>
            <a:pPr indent="0" lvl="0" marL="0" rtl="0" algn="l">
              <a:spcBef>
                <a:spcPts val="0"/>
              </a:spcBef>
              <a:spcAft>
                <a:spcPts val="0"/>
              </a:spcAft>
              <a:buNone/>
            </a:pPr>
            <a:r>
              <a:rPr lang="en" sz="1300">
                <a:solidFill>
                  <a:schemeClr val="dk1"/>
                </a:solidFill>
                <a:latin typeface="League Spartan"/>
                <a:ea typeface="League Spartan"/>
                <a:cs typeface="League Spartan"/>
                <a:sym typeface="League Spartan"/>
              </a:rPr>
              <a:t>The transformation steps taken improve the clarity and usability of the dataset for further analysis.</a:t>
            </a:r>
            <a:endParaRPr sz="1300">
              <a:solidFill>
                <a:schemeClr val="dk1"/>
              </a:solidFill>
              <a:latin typeface="League Spartan"/>
              <a:ea typeface="League Spartan"/>
              <a:cs typeface="League Spartan"/>
              <a:sym typeface="League Spartan"/>
            </a:endParaRPr>
          </a:p>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SLIDES_API994927545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SLIDES_API994927545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Year ambiguity: cannot transformed UN-membership-date column to “Date” format. We decided to keep the original format as the format is human-readable and the primary use case is for display purposes. There’s no immediate need to perform date transformation on this column.</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2900a6ace10_0_16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2900a6ace10_0_16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24fa62de4ae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24fa62de4ae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24fa62de4ae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24fa62de4ae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24fa62de4ae_3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24fa62de4ae_3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24fa62de4ae_3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24fa62de4ae_3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2900a6ace10_0_6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2900a6ace10_0_6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2900a6ace10_0_2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2900a6ace10_0_2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2900a6ace10_0_12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2900a6ace10_0_12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2900a6ace10_0_16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2900a6ace10_0_16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24fa62de4ae_7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24fa62de4ae_7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https://data.un.org/</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2900a6ace10_0_16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2900a6ace10_0_16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2900a6ace10_6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2900a6ace10_6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90uujpoj</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SLIDES_API99492754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SLIDES_API99492754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our dataset, each row uniquely represents a country, making it a snapshot of that country's specific circumstances, attributes, and conditions. In our case, each country has its own unique socio-economic, cultural, political, and environmental factors.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Attempting to fill missing values for one country based on data from another might introduce biases or inaccuracies.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Given the importance of maintaining the integrity and authenticity of our data, we've decided that it's more appropriate, in this context, to work with the data we have rather than make assumptions about what the missing data might be.</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A_Introduction_Slide_1" type="title">
  <p:cSld name="TITLE">
    <p:spTree>
      <p:nvGrpSpPr>
        <p:cNvPr id="9" name="Shape 9"/>
        <p:cNvGrpSpPr/>
        <p:nvPr/>
      </p:nvGrpSpPr>
      <p:grpSpPr>
        <a:xfrm>
          <a:off x="0" y="0"/>
          <a:ext cx="0" cy="0"/>
          <a:chOff x="0" y="0"/>
          <a:chExt cx="0" cy="0"/>
        </a:xfrm>
      </p:grpSpPr>
      <p:sp>
        <p:nvSpPr>
          <p:cNvPr id="10" name="Google Shape;10;p2"/>
          <p:cNvSpPr txBox="1"/>
          <p:nvPr>
            <p:ph type="title"/>
          </p:nvPr>
        </p:nvSpPr>
        <p:spPr>
          <a:xfrm>
            <a:off x="632175" y="920625"/>
            <a:ext cx="7679700" cy="7269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atin typeface="Poppins"/>
                <a:ea typeface="Poppins"/>
                <a:cs typeface="Poppins"/>
                <a:sym typeface="Poppins"/>
              </a:defRPr>
            </a:lvl2pPr>
            <a:lvl3pPr lvl="2">
              <a:spcBef>
                <a:spcPts val="0"/>
              </a:spcBef>
              <a:spcAft>
                <a:spcPts val="0"/>
              </a:spcAft>
              <a:buSzPts val="2800"/>
              <a:buNone/>
              <a:defRPr>
                <a:latin typeface="Poppins"/>
                <a:ea typeface="Poppins"/>
                <a:cs typeface="Poppins"/>
                <a:sym typeface="Poppins"/>
              </a:defRPr>
            </a:lvl3pPr>
            <a:lvl4pPr lvl="3">
              <a:spcBef>
                <a:spcPts val="0"/>
              </a:spcBef>
              <a:spcAft>
                <a:spcPts val="0"/>
              </a:spcAft>
              <a:buSzPts val="2800"/>
              <a:buNone/>
              <a:defRPr>
                <a:latin typeface="Poppins"/>
                <a:ea typeface="Poppins"/>
                <a:cs typeface="Poppins"/>
                <a:sym typeface="Poppins"/>
              </a:defRPr>
            </a:lvl4pPr>
            <a:lvl5pPr lvl="4">
              <a:spcBef>
                <a:spcPts val="0"/>
              </a:spcBef>
              <a:spcAft>
                <a:spcPts val="0"/>
              </a:spcAft>
              <a:buSzPts val="2800"/>
              <a:buNone/>
              <a:defRPr>
                <a:latin typeface="Poppins"/>
                <a:ea typeface="Poppins"/>
                <a:cs typeface="Poppins"/>
                <a:sym typeface="Poppins"/>
              </a:defRPr>
            </a:lvl5pPr>
            <a:lvl6pPr lvl="5">
              <a:spcBef>
                <a:spcPts val="0"/>
              </a:spcBef>
              <a:spcAft>
                <a:spcPts val="0"/>
              </a:spcAft>
              <a:buSzPts val="2800"/>
              <a:buNone/>
              <a:defRPr>
                <a:latin typeface="Poppins"/>
                <a:ea typeface="Poppins"/>
                <a:cs typeface="Poppins"/>
                <a:sym typeface="Poppins"/>
              </a:defRPr>
            </a:lvl6pPr>
            <a:lvl7pPr lvl="6">
              <a:spcBef>
                <a:spcPts val="0"/>
              </a:spcBef>
              <a:spcAft>
                <a:spcPts val="0"/>
              </a:spcAft>
              <a:buSzPts val="2800"/>
              <a:buNone/>
              <a:defRPr>
                <a:latin typeface="Poppins"/>
                <a:ea typeface="Poppins"/>
                <a:cs typeface="Poppins"/>
                <a:sym typeface="Poppins"/>
              </a:defRPr>
            </a:lvl7pPr>
            <a:lvl8pPr lvl="7">
              <a:spcBef>
                <a:spcPts val="0"/>
              </a:spcBef>
              <a:spcAft>
                <a:spcPts val="0"/>
              </a:spcAft>
              <a:buSzPts val="2800"/>
              <a:buNone/>
              <a:defRPr>
                <a:latin typeface="Poppins"/>
                <a:ea typeface="Poppins"/>
                <a:cs typeface="Poppins"/>
                <a:sym typeface="Poppins"/>
              </a:defRPr>
            </a:lvl8pPr>
            <a:lvl9pPr lvl="8">
              <a:spcBef>
                <a:spcPts val="0"/>
              </a:spcBef>
              <a:spcAft>
                <a:spcPts val="0"/>
              </a:spcAft>
              <a:buSzPts val="2800"/>
              <a:buNone/>
              <a:defRPr>
                <a:latin typeface="Poppins"/>
                <a:ea typeface="Poppins"/>
                <a:cs typeface="Poppins"/>
                <a:sym typeface="Poppins"/>
              </a:defRPr>
            </a:lvl9pPr>
          </a:lstStyle>
          <a:p/>
        </p:txBody>
      </p:sp>
      <p:sp>
        <p:nvSpPr>
          <p:cNvPr id="11" name="Google Shape;11;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2" name="Google Shape;12;p2"/>
          <p:cNvSpPr txBox="1"/>
          <p:nvPr>
            <p:ph idx="1" type="body"/>
          </p:nvPr>
        </p:nvSpPr>
        <p:spPr>
          <a:xfrm>
            <a:off x="632175" y="1717350"/>
            <a:ext cx="5520900" cy="2652300"/>
          </a:xfrm>
          <a:prstGeom prst="rect">
            <a:avLst/>
          </a:prstGeom>
        </p:spPr>
        <p:txBody>
          <a:bodyPr anchorCtr="0" anchor="t" bIns="91425" lIns="91425" spcFirstLastPara="1" rIns="91425" wrap="square" tIns="91425">
            <a:spAutoFit/>
          </a:bodyPr>
          <a:lstStyle>
            <a:lvl1pPr indent="-311150" lvl="0" marL="457200">
              <a:spcBef>
                <a:spcPts val="0"/>
              </a:spcBef>
              <a:spcAft>
                <a:spcPts val="0"/>
              </a:spcAft>
              <a:buSzPts val="1300"/>
              <a:buChar char="●"/>
              <a:defRPr sz="13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pic>
        <p:nvPicPr>
          <p:cNvPr id="13" name="Google Shape;13;p2"/>
          <p:cNvPicPr preferRelativeResize="0"/>
          <p:nvPr/>
        </p:nvPicPr>
        <p:blipFill>
          <a:blip r:embed="rId2">
            <a:alphaModFix/>
          </a:blip>
          <a:stretch>
            <a:fillRect/>
          </a:stretch>
        </p:blipFill>
        <p:spPr>
          <a:xfrm rot="5400000">
            <a:off x="727196" y="475900"/>
            <a:ext cx="374904" cy="374904"/>
          </a:xfrm>
          <a:prstGeom prst="rect">
            <a:avLst/>
          </a:prstGeom>
          <a:noFill/>
          <a:ln>
            <a:noFill/>
          </a:ln>
        </p:spPr>
      </p:pic>
      <p:pic>
        <p:nvPicPr>
          <p:cNvPr id="14" name="Google Shape;14;p2"/>
          <p:cNvPicPr preferRelativeResize="0"/>
          <p:nvPr/>
        </p:nvPicPr>
        <p:blipFill rotWithShape="1">
          <a:blip r:embed="rId3">
            <a:alphaModFix/>
          </a:blip>
          <a:srcRect b="0" l="7871" r="4470" t="0"/>
          <a:stretch/>
        </p:blipFill>
        <p:spPr>
          <a:xfrm rot="5399995">
            <a:off x="5161977" y="1270987"/>
            <a:ext cx="5149824" cy="2601528"/>
          </a:xfrm>
          <a:prstGeom prst="rect">
            <a:avLst/>
          </a:prstGeom>
          <a:noFill/>
          <a:ln>
            <a:noFill/>
          </a:ln>
        </p:spPr>
      </p:pic>
    </p:spTree>
  </p:cSld>
  <p:clrMapOvr>
    <a:masterClrMapping/>
  </p:clrMapOvr>
  <p:extLst>
    <p:ext uri="{DCECCB84-F9BA-43D5-87BE-67443E8EF086}">
      <p15:sldGuideLst>
        <p15:guide id="1" orient="horz" pos="1620">
          <p15:clr>
            <a:srgbClr val="E46962"/>
          </p15:clr>
        </p15:guide>
        <p15:guide id="2" pos="2880">
          <p15:clr>
            <a:srgbClr val="E46962"/>
          </p15:clr>
        </p15:guide>
        <p15:guide id="3" pos="398">
          <p15:clr>
            <a:srgbClr val="E46962"/>
          </p15:clr>
        </p15:guide>
        <p15:guide id="4" orient="horz" pos="628">
          <p15:clr>
            <a:srgbClr val="E46962"/>
          </p15:clr>
        </p15:guide>
        <p15:guide id="5" pos="5362">
          <p15:clr>
            <a:srgbClr val="E46962"/>
          </p15:clr>
        </p15:guide>
        <p15:guide id="6" pos="458">
          <p15:clr>
            <a:srgbClr val="E46962"/>
          </p15:clr>
        </p15:guide>
        <p15:guide id="7" orient="horz" pos="1082">
          <p15:clr>
            <a:srgbClr val="E46962"/>
          </p15:clr>
        </p15:guide>
        <p15:guide id="8" orient="horz" pos="903">
          <p15:clr>
            <a:srgbClr val="E46962"/>
          </p15:clr>
        </p15:guide>
      </p15:sldGuideLst>
    </p:ext>
  </p:extLst>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CUSTOM">
    <p:spTree>
      <p:nvGrpSpPr>
        <p:cNvPr id="80" name="Shape 80"/>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oints 3_1">
  <p:cSld name="Default Slide_1">
    <p:spTree>
      <p:nvGrpSpPr>
        <p:cNvPr id="81" name="Shape 81"/>
        <p:cNvGrpSpPr/>
        <p:nvPr/>
      </p:nvGrpSpPr>
      <p:grpSpPr>
        <a:xfrm>
          <a:off x="0" y="0"/>
          <a:ext cx="0" cy="0"/>
          <a:chOff x="0" y="0"/>
          <a:chExt cx="0" cy="0"/>
        </a:xfrm>
      </p:grpSpPr>
      <p:sp>
        <p:nvSpPr>
          <p:cNvPr id="82" name="Google Shape;82;p12"/>
          <p:cNvSpPr txBox="1"/>
          <p:nvPr>
            <p:ph idx="1" type="subTitle"/>
          </p:nvPr>
        </p:nvSpPr>
        <p:spPr>
          <a:xfrm>
            <a:off x="6595075" y="2305850"/>
            <a:ext cx="2096100" cy="1360500"/>
          </a:xfrm>
          <a:prstGeom prst="rect">
            <a:avLst/>
          </a:prstGeom>
        </p:spPr>
        <p:txBody>
          <a:bodyPr anchorCtr="0" anchor="t" bIns="91425" lIns="91425" spcFirstLastPara="1" rIns="91425" wrap="square" tIns="91425">
            <a:normAutofit/>
          </a:bodyPr>
          <a:lstStyle>
            <a:lvl1pPr lvl="0">
              <a:spcBef>
                <a:spcPts val="0"/>
              </a:spcBef>
              <a:spcAft>
                <a:spcPts val="0"/>
              </a:spcAft>
              <a:buSzPts val="1300"/>
              <a:buFont typeface="Open Sans Medium"/>
              <a:buNone/>
              <a:defRPr sz="1300">
                <a:latin typeface="Open Sans Medium"/>
                <a:ea typeface="Open Sans Medium"/>
                <a:cs typeface="Open Sans Medium"/>
                <a:sym typeface="Open Sans Medium"/>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p:txBody>
      </p:sp>
      <p:sp>
        <p:nvSpPr>
          <p:cNvPr id="83" name="Google Shape;83;p12"/>
          <p:cNvSpPr txBox="1"/>
          <p:nvPr>
            <p:ph type="title"/>
          </p:nvPr>
        </p:nvSpPr>
        <p:spPr>
          <a:xfrm>
            <a:off x="1730850" y="401725"/>
            <a:ext cx="5682300" cy="423600"/>
          </a:xfrm>
          <a:prstGeom prst="rect">
            <a:avLst/>
          </a:prstGeom>
        </p:spPr>
        <p:txBody>
          <a:bodyPr anchorCtr="0" anchor="ctr" bIns="91425" lIns="91425" spcFirstLastPara="1" rIns="91425" wrap="square" tIns="91425">
            <a:noAutofit/>
          </a:bodyPr>
          <a:lstStyle>
            <a:lvl1pPr lvl="0" algn="ctr">
              <a:spcBef>
                <a:spcPts val="0"/>
              </a:spcBef>
              <a:spcAft>
                <a:spcPts val="0"/>
              </a:spcAft>
              <a:buSzPts val="2400"/>
              <a:buNone/>
              <a:defRPr sz="2400"/>
            </a:lvl1pPr>
            <a:lvl2pPr lvl="1">
              <a:spcBef>
                <a:spcPts val="0"/>
              </a:spcBef>
              <a:spcAft>
                <a:spcPts val="0"/>
              </a:spcAft>
              <a:buSzPts val="2800"/>
              <a:buNone/>
              <a:defRPr>
                <a:latin typeface="Lato Light"/>
                <a:ea typeface="Lato Light"/>
                <a:cs typeface="Lato Light"/>
                <a:sym typeface="Lato Light"/>
              </a:defRPr>
            </a:lvl2pPr>
            <a:lvl3pPr lvl="2">
              <a:spcBef>
                <a:spcPts val="0"/>
              </a:spcBef>
              <a:spcAft>
                <a:spcPts val="0"/>
              </a:spcAft>
              <a:buSzPts val="2800"/>
              <a:buNone/>
              <a:defRPr>
                <a:latin typeface="Lato Light"/>
                <a:ea typeface="Lato Light"/>
                <a:cs typeface="Lato Light"/>
                <a:sym typeface="Lato Light"/>
              </a:defRPr>
            </a:lvl3pPr>
            <a:lvl4pPr lvl="3">
              <a:spcBef>
                <a:spcPts val="0"/>
              </a:spcBef>
              <a:spcAft>
                <a:spcPts val="0"/>
              </a:spcAft>
              <a:buSzPts val="2800"/>
              <a:buNone/>
              <a:defRPr>
                <a:latin typeface="Lato Light"/>
                <a:ea typeface="Lato Light"/>
                <a:cs typeface="Lato Light"/>
                <a:sym typeface="Lato Light"/>
              </a:defRPr>
            </a:lvl4pPr>
            <a:lvl5pPr lvl="4">
              <a:spcBef>
                <a:spcPts val="0"/>
              </a:spcBef>
              <a:spcAft>
                <a:spcPts val="0"/>
              </a:spcAft>
              <a:buSzPts val="2800"/>
              <a:buNone/>
              <a:defRPr>
                <a:latin typeface="Lato Light"/>
                <a:ea typeface="Lato Light"/>
                <a:cs typeface="Lato Light"/>
                <a:sym typeface="Lato Light"/>
              </a:defRPr>
            </a:lvl5pPr>
            <a:lvl6pPr lvl="5">
              <a:spcBef>
                <a:spcPts val="0"/>
              </a:spcBef>
              <a:spcAft>
                <a:spcPts val="0"/>
              </a:spcAft>
              <a:buSzPts val="2800"/>
              <a:buNone/>
              <a:defRPr>
                <a:latin typeface="Lato Light"/>
                <a:ea typeface="Lato Light"/>
                <a:cs typeface="Lato Light"/>
                <a:sym typeface="Lato Light"/>
              </a:defRPr>
            </a:lvl6pPr>
            <a:lvl7pPr lvl="6">
              <a:spcBef>
                <a:spcPts val="0"/>
              </a:spcBef>
              <a:spcAft>
                <a:spcPts val="0"/>
              </a:spcAft>
              <a:buSzPts val="2800"/>
              <a:buNone/>
              <a:defRPr>
                <a:latin typeface="Lato Light"/>
                <a:ea typeface="Lato Light"/>
                <a:cs typeface="Lato Light"/>
                <a:sym typeface="Lato Light"/>
              </a:defRPr>
            </a:lvl7pPr>
            <a:lvl8pPr lvl="7">
              <a:spcBef>
                <a:spcPts val="0"/>
              </a:spcBef>
              <a:spcAft>
                <a:spcPts val="0"/>
              </a:spcAft>
              <a:buSzPts val="2800"/>
              <a:buNone/>
              <a:defRPr>
                <a:latin typeface="Lato Light"/>
                <a:ea typeface="Lato Light"/>
                <a:cs typeface="Lato Light"/>
                <a:sym typeface="Lato Light"/>
              </a:defRPr>
            </a:lvl8pPr>
            <a:lvl9pPr lvl="8">
              <a:spcBef>
                <a:spcPts val="0"/>
              </a:spcBef>
              <a:spcAft>
                <a:spcPts val="0"/>
              </a:spcAft>
              <a:buSzPts val="2800"/>
              <a:buNone/>
              <a:defRPr>
                <a:latin typeface="Lato Light"/>
                <a:ea typeface="Lato Light"/>
                <a:cs typeface="Lato Light"/>
                <a:sym typeface="Lato Light"/>
              </a:defRPr>
            </a:lvl9pPr>
          </a:lstStyle>
          <a:p/>
        </p:txBody>
      </p:sp>
      <p:sp>
        <p:nvSpPr>
          <p:cNvPr id="84" name="Google Shape;84;p12"/>
          <p:cNvSpPr txBox="1"/>
          <p:nvPr>
            <p:ph idx="2" type="subTitle"/>
          </p:nvPr>
        </p:nvSpPr>
        <p:spPr>
          <a:xfrm>
            <a:off x="467425" y="1394975"/>
            <a:ext cx="2198400" cy="822600"/>
          </a:xfrm>
          <a:prstGeom prst="rect">
            <a:avLst/>
          </a:prstGeom>
        </p:spPr>
        <p:txBody>
          <a:bodyPr anchorCtr="0" anchor="t" bIns="91425" lIns="91425" spcFirstLastPara="1" rIns="91425" wrap="square" tIns="91425">
            <a:normAutofit/>
          </a:bodyPr>
          <a:lstStyle>
            <a:lvl1pPr lvl="0" algn="r">
              <a:spcBef>
                <a:spcPts val="0"/>
              </a:spcBef>
              <a:spcAft>
                <a:spcPts val="0"/>
              </a:spcAft>
              <a:buSzPts val="1300"/>
              <a:buFont typeface="Open Sans Medium"/>
              <a:buNone/>
              <a:defRPr sz="1300">
                <a:latin typeface="Open Sans Medium"/>
                <a:ea typeface="Open Sans Medium"/>
                <a:cs typeface="Open Sans Medium"/>
                <a:sym typeface="Open Sans Medium"/>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p:txBody>
      </p:sp>
      <p:sp>
        <p:nvSpPr>
          <p:cNvPr id="85" name="Google Shape;85;p12"/>
          <p:cNvSpPr txBox="1"/>
          <p:nvPr>
            <p:ph idx="3" type="subTitle"/>
          </p:nvPr>
        </p:nvSpPr>
        <p:spPr>
          <a:xfrm>
            <a:off x="456700" y="3405075"/>
            <a:ext cx="2361600" cy="885000"/>
          </a:xfrm>
          <a:prstGeom prst="rect">
            <a:avLst/>
          </a:prstGeom>
        </p:spPr>
        <p:txBody>
          <a:bodyPr anchorCtr="0" anchor="t" bIns="91425" lIns="91425" spcFirstLastPara="1" rIns="91425" wrap="square" tIns="91425">
            <a:normAutofit/>
          </a:bodyPr>
          <a:lstStyle>
            <a:lvl1pPr lvl="0" algn="r">
              <a:spcBef>
                <a:spcPts val="0"/>
              </a:spcBef>
              <a:spcAft>
                <a:spcPts val="0"/>
              </a:spcAft>
              <a:buSzPts val="1300"/>
              <a:buFont typeface="Open Sans Medium"/>
              <a:buNone/>
              <a:defRPr sz="1300">
                <a:latin typeface="Open Sans Medium"/>
                <a:ea typeface="Open Sans Medium"/>
                <a:cs typeface="Open Sans Medium"/>
                <a:sym typeface="Open Sans Medium"/>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p:txBody>
      </p:sp>
      <p:sp>
        <p:nvSpPr>
          <p:cNvPr id="86" name="Google Shape;86;p12"/>
          <p:cNvSpPr/>
          <p:nvPr/>
        </p:nvSpPr>
        <p:spPr>
          <a:xfrm>
            <a:off x="4097288" y="1312051"/>
            <a:ext cx="2066887" cy="2072038"/>
          </a:xfrm>
          <a:custGeom>
            <a:rect b="b" l="l" r="r" t="t"/>
            <a:pathLst>
              <a:path extrusionOk="0" h="1016" w="958">
                <a:moveTo>
                  <a:pt x="453" y="0"/>
                </a:moveTo>
                <a:cubicBezTo>
                  <a:pt x="367" y="0"/>
                  <a:pt x="286" y="22"/>
                  <a:pt x="215" y="59"/>
                </a:cubicBezTo>
                <a:cubicBezTo>
                  <a:pt x="247" y="76"/>
                  <a:pt x="276" y="96"/>
                  <a:pt x="304" y="119"/>
                </a:cubicBezTo>
                <a:cubicBezTo>
                  <a:pt x="416" y="212"/>
                  <a:pt x="497" y="358"/>
                  <a:pt x="486" y="514"/>
                </a:cubicBezTo>
                <a:cubicBezTo>
                  <a:pt x="480" y="602"/>
                  <a:pt x="481" y="677"/>
                  <a:pt x="410" y="778"/>
                </a:cubicBezTo>
                <a:cubicBezTo>
                  <a:pt x="154" y="1002"/>
                  <a:pt x="0" y="732"/>
                  <a:pt x="0" y="732"/>
                </a:cubicBezTo>
                <a:cubicBezTo>
                  <a:pt x="27" y="877"/>
                  <a:pt x="209" y="960"/>
                  <a:pt x="209" y="960"/>
                </a:cubicBezTo>
                <a:cubicBezTo>
                  <a:pt x="278" y="996"/>
                  <a:pt x="370" y="1016"/>
                  <a:pt x="454" y="1016"/>
                </a:cubicBezTo>
                <a:cubicBezTo>
                  <a:pt x="553" y="1016"/>
                  <a:pt x="644" y="982"/>
                  <a:pt x="722" y="933"/>
                </a:cubicBezTo>
                <a:cubicBezTo>
                  <a:pt x="864" y="843"/>
                  <a:pt x="958" y="685"/>
                  <a:pt x="958" y="505"/>
                </a:cubicBezTo>
                <a:cubicBezTo>
                  <a:pt x="958" y="226"/>
                  <a:pt x="732" y="0"/>
                  <a:pt x="453" y="0"/>
                </a:cubicBezTo>
                <a:close/>
              </a:path>
            </a:pathLst>
          </a:custGeom>
          <a:solidFill>
            <a:schemeClr val="accent5"/>
          </a:solidFill>
          <a:ln>
            <a:noFill/>
          </a:ln>
        </p:spPr>
        <p:txBody>
          <a:bodyPr anchorCtr="0" anchor="t" bIns="54775" lIns="109550" spcFirstLastPara="1" rIns="109550" wrap="square" tIns="54775">
            <a:noAutofit/>
          </a:bodyPr>
          <a:lstStyle/>
          <a:p>
            <a:pPr indent="0" lvl="0" marL="0" marR="0" rtl="0" algn="l">
              <a:spcBef>
                <a:spcPts val="0"/>
              </a:spcBef>
              <a:spcAft>
                <a:spcPts val="0"/>
              </a:spcAft>
              <a:buNone/>
            </a:pPr>
            <a:r>
              <a:t/>
            </a:r>
            <a:endParaRPr sz="2200">
              <a:solidFill>
                <a:schemeClr val="dk1"/>
              </a:solidFill>
              <a:latin typeface="Lato Light"/>
              <a:ea typeface="Lato Light"/>
              <a:cs typeface="Lato Light"/>
              <a:sym typeface="Lato Light"/>
            </a:endParaRPr>
          </a:p>
        </p:txBody>
      </p:sp>
      <p:sp>
        <p:nvSpPr>
          <p:cNvPr id="87" name="Google Shape;87;p12"/>
          <p:cNvSpPr/>
          <p:nvPr/>
        </p:nvSpPr>
        <p:spPr>
          <a:xfrm>
            <a:off x="2979825" y="1320666"/>
            <a:ext cx="2197264" cy="1922987"/>
          </a:xfrm>
          <a:custGeom>
            <a:rect b="b" l="l" r="r" t="t"/>
            <a:pathLst>
              <a:path extrusionOk="0" h="943" w="1018">
                <a:moveTo>
                  <a:pt x="692" y="395"/>
                </a:moveTo>
                <a:cubicBezTo>
                  <a:pt x="692" y="395"/>
                  <a:pt x="694" y="397"/>
                  <a:pt x="694" y="397"/>
                </a:cubicBezTo>
                <a:cubicBezTo>
                  <a:pt x="694" y="397"/>
                  <a:pt x="694" y="397"/>
                  <a:pt x="694" y="397"/>
                </a:cubicBezTo>
                <a:cubicBezTo>
                  <a:pt x="708" y="394"/>
                  <a:pt x="723" y="393"/>
                  <a:pt x="739" y="393"/>
                </a:cubicBezTo>
                <a:cubicBezTo>
                  <a:pt x="868" y="393"/>
                  <a:pt x="972" y="498"/>
                  <a:pt x="972" y="627"/>
                </a:cubicBezTo>
                <a:cubicBezTo>
                  <a:pt x="972" y="706"/>
                  <a:pt x="933" y="776"/>
                  <a:pt x="872" y="818"/>
                </a:cubicBezTo>
                <a:cubicBezTo>
                  <a:pt x="872" y="818"/>
                  <a:pt x="872" y="818"/>
                  <a:pt x="872" y="818"/>
                </a:cubicBezTo>
                <a:cubicBezTo>
                  <a:pt x="891" y="806"/>
                  <a:pt x="911" y="792"/>
                  <a:pt x="931" y="774"/>
                </a:cubicBezTo>
                <a:cubicBezTo>
                  <a:pt x="1002" y="673"/>
                  <a:pt x="1001" y="598"/>
                  <a:pt x="1007" y="510"/>
                </a:cubicBezTo>
                <a:cubicBezTo>
                  <a:pt x="1018" y="354"/>
                  <a:pt x="937" y="208"/>
                  <a:pt x="825" y="115"/>
                </a:cubicBezTo>
                <a:cubicBezTo>
                  <a:pt x="797" y="92"/>
                  <a:pt x="768" y="72"/>
                  <a:pt x="736" y="55"/>
                </a:cubicBezTo>
                <a:cubicBezTo>
                  <a:pt x="735" y="56"/>
                  <a:pt x="735" y="56"/>
                  <a:pt x="735" y="56"/>
                </a:cubicBezTo>
                <a:cubicBezTo>
                  <a:pt x="666" y="20"/>
                  <a:pt x="588" y="0"/>
                  <a:pt x="504" y="0"/>
                </a:cubicBezTo>
                <a:cubicBezTo>
                  <a:pt x="226" y="0"/>
                  <a:pt x="0" y="226"/>
                  <a:pt x="0" y="504"/>
                </a:cubicBezTo>
                <a:cubicBezTo>
                  <a:pt x="0" y="685"/>
                  <a:pt x="95" y="843"/>
                  <a:pt x="237" y="932"/>
                </a:cubicBezTo>
                <a:cubicBezTo>
                  <a:pt x="244" y="936"/>
                  <a:pt x="250" y="940"/>
                  <a:pt x="257" y="943"/>
                </a:cubicBezTo>
                <a:cubicBezTo>
                  <a:pt x="256" y="928"/>
                  <a:pt x="255" y="913"/>
                  <a:pt x="255" y="898"/>
                </a:cubicBezTo>
                <a:cubicBezTo>
                  <a:pt x="255" y="643"/>
                  <a:pt x="449" y="433"/>
                  <a:pt x="692" y="395"/>
                </a:cubicBezTo>
                <a:close/>
                <a:moveTo>
                  <a:pt x="963" y="713"/>
                </a:moveTo>
                <a:cubicBezTo>
                  <a:pt x="963" y="714"/>
                  <a:pt x="963" y="714"/>
                  <a:pt x="963" y="714"/>
                </a:cubicBezTo>
                <a:cubicBezTo>
                  <a:pt x="963" y="714"/>
                  <a:pt x="963" y="713"/>
                  <a:pt x="963" y="713"/>
                </a:cubicBezTo>
                <a:close/>
              </a:path>
            </a:pathLst>
          </a:custGeom>
          <a:solidFill>
            <a:schemeClr val="accent1"/>
          </a:solidFill>
          <a:ln>
            <a:noFill/>
          </a:ln>
        </p:spPr>
        <p:txBody>
          <a:bodyPr anchorCtr="0" anchor="t" bIns="54775" lIns="109550" spcFirstLastPara="1" rIns="109550" wrap="square" tIns="54775">
            <a:noAutofit/>
          </a:bodyPr>
          <a:lstStyle/>
          <a:p>
            <a:pPr indent="0" lvl="0" marL="0" marR="0" rtl="0" algn="l">
              <a:spcBef>
                <a:spcPts val="0"/>
              </a:spcBef>
              <a:spcAft>
                <a:spcPts val="0"/>
              </a:spcAft>
              <a:buNone/>
            </a:pPr>
            <a:r>
              <a:t/>
            </a:r>
            <a:endParaRPr sz="2200">
              <a:solidFill>
                <a:schemeClr val="dk1"/>
              </a:solidFill>
              <a:latin typeface="Lato Light"/>
              <a:ea typeface="Lato Light"/>
              <a:cs typeface="Lato Light"/>
              <a:sym typeface="Lato Light"/>
            </a:endParaRPr>
          </a:p>
        </p:txBody>
      </p:sp>
      <p:sp>
        <p:nvSpPr>
          <p:cNvPr id="88" name="Google Shape;88;p12"/>
          <p:cNvSpPr/>
          <p:nvPr/>
        </p:nvSpPr>
        <p:spPr>
          <a:xfrm>
            <a:off x="3522899" y="2126219"/>
            <a:ext cx="2201823" cy="2066006"/>
          </a:xfrm>
          <a:custGeom>
            <a:rect b="b" l="l" r="r" t="t"/>
            <a:pathLst>
              <a:path extrusionOk="0" h="1013" w="1020">
                <a:moveTo>
                  <a:pt x="325" y="421"/>
                </a:moveTo>
                <a:cubicBezTo>
                  <a:pt x="325" y="421"/>
                  <a:pt x="249" y="349"/>
                  <a:pt x="249" y="230"/>
                </a:cubicBezTo>
                <a:cubicBezTo>
                  <a:pt x="249" y="116"/>
                  <a:pt x="322" y="34"/>
                  <a:pt x="439" y="2"/>
                </a:cubicBezTo>
                <a:cubicBezTo>
                  <a:pt x="439" y="2"/>
                  <a:pt x="437" y="0"/>
                  <a:pt x="437" y="0"/>
                </a:cubicBezTo>
                <a:cubicBezTo>
                  <a:pt x="194" y="38"/>
                  <a:pt x="0" y="248"/>
                  <a:pt x="0" y="503"/>
                </a:cubicBezTo>
                <a:cubicBezTo>
                  <a:pt x="0" y="785"/>
                  <a:pt x="228" y="1013"/>
                  <a:pt x="510" y="1013"/>
                </a:cubicBezTo>
                <a:cubicBezTo>
                  <a:pt x="792" y="1013"/>
                  <a:pt x="1020" y="785"/>
                  <a:pt x="1020" y="503"/>
                </a:cubicBezTo>
                <a:cubicBezTo>
                  <a:pt x="1020" y="503"/>
                  <a:pt x="679" y="804"/>
                  <a:pt x="325" y="421"/>
                </a:cubicBezTo>
                <a:close/>
              </a:path>
            </a:pathLst>
          </a:custGeom>
          <a:solidFill>
            <a:schemeClr val="accent4"/>
          </a:solidFill>
          <a:ln>
            <a:noFill/>
          </a:ln>
        </p:spPr>
        <p:txBody>
          <a:bodyPr anchorCtr="0" anchor="t" bIns="54775" lIns="109550" spcFirstLastPara="1" rIns="109550" wrap="square" tIns="54775">
            <a:noAutofit/>
          </a:bodyPr>
          <a:lstStyle/>
          <a:p>
            <a:pPr indent="0" lvl="0" marL="0" marR="0" rtl="0" algn="l">
              <a:spcBef>
                <a:spcPts val="0"/>
              </a:spcBef>
              <a:spcAft>
                <a:spcPts val="0"/>
              </a:spcAft>
              <a:buNone/>
            </a:pPr>
            <a:r>
              <a:t/>
            </a:r>
            <a:endParaRPr sz="2200">
              <a:solidFill>
                <a:schemeClr val="dk1"/>
              </a:solidFill>
              <a:latin typeface="Lato Light"/>
              <a:ea typeface="Lato Light"/>
              <a:cs typeface="Lato Light"/>
              <a:sym typeface="Lato Light"/>
            </a:endParaRPr>
          </a:p>
        </p:txBody>
      </p:sp>
      <p:sp>
        <p:nvSpPr>
          <p:cNvPr id="89" name="Google Shape;89;p12"/>
          <p:cNvSpPr txBox="1"/>
          <p:nvPr/>
        </p:nvSpPr>
        <p:spPr>
          <a:xfrm>
            <a:off x="3437328" y="1737425"/>
            <a:ext cx="532200" cy="388800"/>
          </a:xfrm>
          <a:prstGeom prst="rect">
            <a:avLst/>
          </a:prstGeom>
          <a:no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rPr b="1" lang="en" sz="2300">
                <a:solidFill>
                  <a:schemeClr val="lt1"/>
                </a:solidFill>
                <a:latin typeface="League Spartan"/>
                <a:ea typeface="League Spartan"/>
                <a:cs typeface="League Spartan"/>
                <a:sym typeface="League Spartan"/>
              </a:rPr>
              <a:t>01</a:t>
            </a:r>
            <a:endParaRPr b="1" sz="500">
              <a:latin typeface="League Spartan"/>
              <a:ea typeface="League Spartan"/>
              <a:cs typeface="League Spartan"/>
              <a:sym typeface="League Spartan"/>
            </a:endParaRPr>
          </a:p>
        </p:txBody>
      </p:sp>
      <p:sp>
        <p:nvSpPr>
          <p:cNvPr id="90" name="Google Shape;90;p12"/>
          <p:cNvSpPr txBox="1"/>
          <p:nvPr/>
        </p:nvSpPr>
        <p:spPr>
          <a:xfrm>
            <a:off x="5422878" y="2188350"/>
            <a:ext cx="532200" cy="388800"/>
          </a:xfrm>
          <a:prstGeom prst="rect">
            <a:avLst/>
          </a:prstGeom>
          <a:no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rPr b="1" lang="en" sz="2300">
                <a:solidFill>
                  <a:schemeClr val="lt1"/>
                </a:solidFill>
                <a:latin typeface="League Spartan"/>
                <a:ea typeface="League Spartan"/>
                <a:cs typeface="League Spartan"/>
                <a:sym typeface="League Spartan"/>
              </a:rPr>
              <a:t>02</a:t>
            </a:r>
            <a:endParaRPr b="1" sz="500">
              <a:latin typeface="League Spartan"/>
              <a:ea typeface="League Spartan"/>
              <a:cs typeface="League Spartan"/>
              <a:sym typeface="League Spartan"/>
            </a:endParaRPr>
          </a:p>
        </p:txBody>
      </p:sp>
      <p:sp>
        <p:nvSpPr>
          <p:cNvPr id="91" name="Google Shape;91;p12"/>
          <p:cNvSpPr txBox="1"/>
          <p:nvPr/>
        </p:nvSpPr>
        <p:spPr>
          <a:xfrm>
            <a:off x="3969528" y="3405075"/>
            <a:ext cx="532200" cy="388800"/>
          </a:xfrm>
          <a:prstGeom prst="rect">
            <a:avLst/>
          </a:prstGeom>
          <a:no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rPr b="1" lang="en" sz="2300">
                <a:solidFill>
                  <a:schemeClr val="lt1"/>
                </a:solidFill>
                <a:latin typeface="League Spartan"/>
                <a:ea typeface="League Spartan"/>
                <a:cs typeface="League Spartan"/>
                <a:sym typeface="League Spartan"/>
              </a:rPr>
              <a:t>03</a:t>
            </a:r>
            <a:endParaRPr b="1" sz="500">
              <a:latin typeface="League Spartan"/>
              <a:ea typeface="League Spartan"/>
              <a:cs typeface="League Spartan"/>
              <a:sym typeface="League Spartan"/>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oints 4_1">
  <p:cSld name="CUSTOM_1">
    <p:spTree>
      <p:nvGrpSpPr>
        <p:cNvPr id="92" name="Shape 92"/>
        <p:cNvGrpSpPr/>
        <p:nvPr/>
      </p:nvGrpSpPr>
      <p:grpSpPr>
        <a:xfrm>
          <a:off x="0" y="0"/>
          <a:ext cx="0" cy="0"/>
          <a:chOff x="0" y="0"/>
          <a:chExt cx="0" cy="0"/>
        </a:xfrm>
      </p:grpSpPr>
      <p:sp>
        <p:nvSpPr>
          <p:cNvPr id="93" name="Google Shape;93;p13"/>
          <p:cNvSpPr/>
          <p:nvPr/>
        </p:nvSpPr>
        <p:spPr>
          <a:xfrm>
            <a:off x="3036788" y="1364028"/>
            <a:ext cx="1519962" cy="1966570"/>
          </a:xfrm>
          <a:custGeom>
            <a:rect b="b" l="l" r="r" t="t"/>
            <a:pathLst>
              <a:path extrusionOk="0" h="6447770" w="4983482">
                <a:moveTo>
                  <a:pt x="4983482" y="0"/>
                </a:moveTo>
                <a:lnTo>
                  <a:pt x="4983482" y="1152"/>
                </a:lnTo>
                <a:lnTo>
                  <a:pt x="4884042" y="6173"/>
                </a:lnTo>
                <a:cubicBezTo>
                  <a:pt x="4168136" y="78877"/>
                  <a:pt x="3609474" y="683482"/>
                  <a:pt x="3609474" y="1418570"/>
                </a:cubicBezTo>
                <a:cubicBezTo>
                  <a:pt x="3609474" y="2107715"/>
                  <a:pt x="4100486" y="2682178"/>
                  <a:pt x="4751750" y="2811200"/>
                </a:cubicBezTo>
                <a:lnTo>
                  <a:pt x="4877001" y="2829915"/>
                </a:lnTo>
                <a:lnTo>
                  <a:pt x="4799835" y="2833812"/>
                </a:lnTo>
                <a:cubicBezTo>
                  <a:pt x="3688520" y="2946672"/>
                  <a:pt x="2821298" y="3885212"/>
                  <a:pt x="2821298" y="5026303"/>
                </a:cubicBezTo>
                <a:lnTo>
                  <a:pt x="2829563" y="5189982"/>
                </a:lnTo>
                <a:lnTo>
                  <a:pt x="2810610" y="5314168"/>
                </a:lnTo>
                <a:cubicBezTo>
                  <a:pt x="2678226" y="5961114"/>
                  <a:pt x="2105809" y="6447770"/>
                  <a:pt x="1419727" y="6447770"/>
                </a:cubicBezTo>
                <a:cubicBezTo>
                  <a:pt x="635633" y="6447770"/>
                  <a:pt x="0" y="5812137"/>
                  <a:pt x="0" y="5028043"/>
                </a:cubicBezTo>
                <a:lnTo>
                  <a:pt x="2309" y="4982324"/>
                </a:lnTo>
                <a:lnTo>
                  <a:pt x="1157" y="4982324"/>
                </a:lnTo>
                <a:lnTo>
                  <a:pt x="6545" y="4769242"/>
                </a:lnTo>
                <a:cubicBezTo>
                  <a:pt x="136898" y="2197684"/>
                  <a:pt x="2198840" y="135741"/>
                  <a:pt x="4770399" y="5388"/>
                </a:cubicBezTo>
                <a:close/>
              </a:path>
            </a:pathLst>
          </a:custGeom>
          <a:solidFill>
            <a:schemeClr val="dk1"/>
          </a:solid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94" name="Google Shape;94;p13"/>
          <p:cNvSpPr/>
          <p:nvPr/>
        </p:nvSpPr>
        <p:spPr>
          <a:xfrm>
            <a:off x="4138040" y="1363675"/>
            <a:ext cx="1966570" cy="1519962"/>
          </a:xfrm>
          <a:custGeom>
            <a:rect b="b" l="l" r="r" t="t"/>
            <a:pathLst>
              <a:path extrusionOk="0" h="4983482" w="6447769">
                <a:moveTo>
                  <a:pt x="1419727" y="0"/>
                </a:moveTo>
                <a:lnTo>
                  <a:pt x="1465447" y="2309"/>
                </a:lnTo>
                <a:lnTo>
                  <a:pt x="1465447" y="1157"/>
                </a:lnTo>
                <a:lnTo>
                  <a:pt x="1678528" y="6545"/>
                </a:lnTo>
                <a:cubicBezTo>
                  <a:pt x="4250087" y="136898"/>
                  <a:pt x="6312029" y="2198841"/>
                  <a:pt x="6442381" y="4770399"/>
                </a:cubicBezTo>
                <a:lnTo>
                  <a:pt x="6447769" y="4983482"/>
                </a:lnTo>
                <a:lnTo>
                  <a:pt x="6446619" y="4983482"/>
                </a:lnTo>
                <a:lnTo>
                  <a:pt x="6441597" y="4884041"/>
                </a:lnTo>
                <a:cubicBezTo>
                  <a:pt x="6368893" y="4168135"/>
                  <a:pt x="5764288" y="3609473"/>
                  <a:pt x="5029200" y="3609473"/>
                </a:cubicBezTo>
                <a:cubicBezTo>
                  <a:pt x="4294112" y="3609473"/>
                  <a:pt x="3689507" y="4168135"/>
                  <a:pt x="3616803" y="4884041"/>
                </a:cubicBezTo>
                <a:lnTo>
                  <a:pt x="3614562" y="4928423"/>
                </a:lnTo>
                <a:lnTo>
                  <a:pt x="3608185" y="4802127"/>
                </a:lnTo>
                <a:cubicBezTo>
                  <a:pt x="3495325" y="3690812"/>
                  <a:pt x="2556784" y="2823590"/>
                  <a:pt x="1415693" y="2823590"/>
                </a:cubicBezTo>
                <a:lnTo>
                  <a:pt x="1267636" y="2831067"/>
                </a:lnTo>
                <a:lnTo>
                  <a:pt x="1133602" y="2810611"/>
                </a:lnTo>
                <a:cubicBezTo>
                  <a:pt x="486657" y="2678226"/>
                  <a:pt x="0" y="2105810"/>
                  <a:pt x="0" y="1419727"/>
                </a:cubicBezTo>
                <a:cubicBezTo>
                  <a:pt x="0" y="635633"/>
                  <a:pt x="635633" y="0"/>
                  <a:pt x="1419727" y="0"/>
                </a:cubicBezTo>
                <a:close/>
              </a:path>
            </a:pathLst>
          </a:custGeom>
          <a:solidFill>
            <a:schemeClr val="accent1"/>
          </a:solid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95" name="Google Shape;95;p13"/>
          <p:cNvSpPr/>
          <p:nvPr/>
        </p:nvSpPr>
        <p:spPr>
          <a:xfrm>
            <a:off x="3037141" y="2911624"/>
            <a:ext cx="1966570" cy="1519962"/>
          </a:xfrm>
          <a:custGeom>
            <a:rect b="b" l="l" r="r" t="t"/>
            <a:pathLst>
              <a:path extrusionOk="0" h="4983481" w="6447771">
                <a:moveTo>
                  <a:pt x="0" y="0"/>
                </a:moveTo>
                <a:lnTo>
                  <a:pt x="1152" y="0"/>
                </a:lnTo>
                <a:lnTo>
                  <a:pt x="6173" y="99439"/>
                </a:lnTo>
                <a:cubicBezTo>
                  <a:pt x="78877" y="815345"/>
                  <a:pt x="683482" y="1374007"/>
                  <a:pt x="1418570" y="1374007"/>
                </a:cubicBezTo>
                <a:cubicBezTo>
                  <a:pt x="2107715" y="1374007"/>
                  <a:pt x="2682178" y="882996"/>
                  <a:pt x="2811200" y="231731"/>
                </a:cubicBezTo>
                <a:lnTo>
                  <a:pt x="2828419" y="116492"/>
                </a:lnTo>
                <a:lnTo>
                  <a:pt x="2831519" y="177872"/>
                </a:lnTo>
                <a:cubicBezTo>
                  <a:pt x="2944379" y="1289187"/>
                  <a:pt x="3882919" y="2156409"/>
                  <a:pt x="5024010" y="2156409"/>
                </a:cubicBezTo>
                <a:lnTo>
                  <a:pt x="5148631" y="2150116"/>
                </a:lnTo>
                <a:lnTo>
                  <a:pt x="5173203" y="2151357"/>
                </a:lnTo>
                <a:cubicBezTo>
                  <a:pt x="5889109" y="2224061"/>
                  <a:pt x="6447771" y="2828666"/>
                  <a:pt x="6447771" y="3563754"/>
                </a:cubicBezTo>
                <a:cubicBezTo>
                  <a:pt x="6447771" y="4347848"/>
                  <a:pt x="5812138" y="4983481"/>
                  <a:pt x="5028044" y="4983481"/>
                </a:cubicBezTo>
                <a:lnTo>
                  <a:pt x="4982325" y="4981172"/>
                </a:lnTo>
                <a:lnTo>
                  <a:pt x="4982325" y="4982324"/>
                </a:lnTo>
                <a:lnTo>
                  <a:pt x="4769242" y="4976936"/>
                </a:lnTo>
                <a:cubicBezTo>
                  <a:pt x="2197683" y="4846583"/>
                  <a:pt x="135741" y="2784641"/>
                  <a:pt x="5388" y="213082"/>
                </a:cubicBezTo>
                <a:close/>
              </a:path>
            </a:pathLst>
          </a:custGeom>
          <a:solidFill>
            <a:schemeClr val="accent5"/>
          </a:solid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96" name="Google Shape;96;p13"/>
          <p:cNvSpPr/>
          <p:nvPr/>
        </p:nvSpPr>
        <p:spPr>
          <a:xfrm>
            <a:off x="4585148" y="2464634"/>
            <a:ext cx="1519961" cy="1966570"/>
          </a:xfrm>
          <a:custGeom>
            <a:rect b="b" l="l" r="r" t="t"/>
            <a:pathLst>
              <a:path extrusionOk="0" h="6447772" w="4983480">
                <a:moveTo>
                  <a:pt x="3563753" y="0"/>
                </a:moveTo>
                <a:cubicBezTo>
                  <a:pt x="4347847" y="0"/>
                  <a:pt x="4983480" y="635633"/>
                  <a:pt x="4983480" y="1419727"/>
                </a:cubicBezTo>
                <a:lnTo>
                  <a:pt x="4981172" y="1465449"/>
                </a:lnTo>
                <a:lnTo>
                  <a:pt x="4982322" y="1465449"/>
                </a:lnTo>
                <a:lnTo>
                  <a:pt x="4976934" y="1678530"/>
                </a:lnTo>
                <a:cubicBezTo>
                  <a:pt x="4846582" y="4250089"/>
                  <a:pt x="2784640" y="6312031"/>
                  <a:pt x="213081" y="6442384"/>
                </a:cubicBezTo>
                <a:lnTo>
                  <a:pt x="0" y="6447772"/>
                </a:lnTo>
                <a:lnTo>
                  <a:pt x="0" y="6446619"/>
                </a:lnTo>
                <a:lnTo>
                  <a:pt x="99439" y="6441598"/>
                </a:lnTo>
                <a:cubicBezTo>
                  <a:pt x="815345" y="6368894"/>
                  <a:pt x="1374007" y="5764289"/>
                  <a:pt x="1374007" y="5029201"/>
                </a:cubicBezTo>
                <a:cubicBezTo>
                  <a:pt x="1374007" y="4294113"/>
                  <a:pt x="815345" y="3689508"/>
                  <a:pt x="99439" y="3616804"/>
                </a:cubicBezTo>
                <a:lnTo>
                  <a:pt x="74876" y="3615564"/>
                </a:lnTo>
                <a:lnTo>
                  <a:pt x="175579" y="3610479"/>
                </a:lnTo>
                <a:cubicBezTo>
                  <a:pt x="1286894" y="3497619"/>
                  <a:pt x="2154116" y="2559078"/>
                  <a:pt x="2154116" y="1417987"/>
                </a:cubicBezTo>
                <a:lnTo>
                  <a:pt x="2149115" y="1318948"/>
                </a:lnTo>
                <a:lnTo>
                  <a:pt x="2151356" y="1274568"/>
                </a:lnTo>
                <a:cubicBezTo>
                  <a:pt x="2224060" y="558662"/>
                  <a:pt x="2828665" y="0"/>
                  <a:pt x="3563753" y="0"/>
                </a:cubicBezTo>
                <a:close/>
              </a:path>
            </a:pathLst>
          </a:custGeom>
          <a:solidFill>
            <a:schemeClr val="accent4"/>
          </a:solid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97" name="Google Shape;97;p13"/>
          <p:cNvSpPr txBox="1"/>
          <p:nvPr>
            <p:ph idx="1" type="subTitle"/>
          </p:nvPr>
        </p:nvSpPr>
        <p:spPr>
          <a:xfrm>
            <a:off x="467425" y="1394975"/>
            <a:ext cx="2198400" cy="1216200"/>
          </a:xfrm>
          <a:prstGeom prst="rect">
            <a:avLst/>
          </a:prstGeom>
        </p:spPr>
        <p:txBody>
          <a:bodyPr anchorCtr="0" anchor="t" bIns="91425" lIns="91425" spcFirstLastPara="1" rIns="91425" wrap="square" tIns="91425">
            <a:normAutofit/>
          </a:bodyPr>
          <a:lstStyle>
            <a:lvl1pPr lvl="0" algn="r">
              <a:spcBef>
                <a:spcPts val="0"/>
              </a:spcBef>
              <a:spcAft>
                <a:spcPts val="0"/>
              </a:spcAft>
              <a:buSzPts val="1300"/>
              <a:buFont typeface="Open Sans Medium"/>
              <a:buNone/>
              <a:defRPr sz="1300">
                <a:latin typeface="Open Sans Medium"/>
                <a:ea typeface="Open Sans Medium"/>
                <a:cs typeface="Open Sans Medium"/>
                <a:sym typeface="Open Sans Medium"/>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p:txBody>
      </p:sp>
      <p:sp>
        <p:nvSpPr>
          <p:cNvPr id="98" name="Google Shape;98;p13"/>
          <p:cNvSpPr txBox="1"/>
          <p:nvPr/>
        </p:nvSpPr>
        <p:spPr>
          <a:xfrm>
            <a:off x="3240103" y="2642525"/>
            <a:ext cx="532200" cy="388800"/>
          </a:xfrm>
          <a:prstGeom prst="rect">
            <a:avLst/>
          </a:prstGeom>
          <a:no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rPr b="1" lang="en" sz="2300">
                <a:solidFill>
                  <a:schemeClr val="lt1"/>
                </a:solidFill>
                <a:latin typeface="League Spartan"/>
                <a:ea typeface="League Spartan"/>
                <a:cs typeface="League Spartan"/>
                <a:sym typeface="League Spartan"/>
              </a:rPr>
              <a:t>01</a:t>
            </a:r>
            <a:endParaRPr b="1" sz="500">
              <a:latin typeface="League Spartan"/>
              <a:ea typeface="League Spartan"/>
              <a:cs typeface="League Spartan"/>
              <a:sym typeface="League Spartan"/>
            </a:endParaRPr>
          </a:p>
        </p:txBody>
      </p:sp>
      <p:sp>
        <p:nvSpPr>
          <p:cNvPr id="99" name="Google Shape;99;p13"/>
          <p:cNvSpPr txBox="1"/>
          <p:nvPr/>
        </p:nvSpPr>
        <p:spPr>
          <a:xfrm>
            <a:off x="4305541" y="1611875"/>
            <a:ext cx="532200" cy="388800"/>
          </a:xfrm>
          <a:prstGeom prst="rect">
            <a:avLst/>
          </a:prstGeom>
          <a:no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rPr b="1" lang="en" sz="2300">
                <a:solidFill>
                  <a:schemeClr val="lt1"/>
                </a:solidFill>
                <a:latin typeface="League Spartan"/>
                <a:ea typeface="League Spartan"/>
                <a:cs typeface="League Spartan"/>
                <a:sym typeface="League Spartan"/>
              </a:rPr>
              <a:t>02</a:t>
            </a:r>
            <a:endParaRPr b="1" sz="500">
              <a:latin typeface="League Spartan"/>
              <a:ea typeface="League Spartan"/>
              <a:cs typeface="League Spartan"/>
              <a:sym typeface="League Spartan"/>
            </a:endParaRPr>
          </a:p>
        </p:txBody>
      </p:sp>
      <p:sp>
        <p:nvSpPr>
          <p:cNvPr id="100" name="Google Shape;100;p13"/>
          <p:cNvSpPr txBox="1"/>
          <p:nvPr/>
        </p:nvSpPr>
        <p:spPr>
          <a:xfrm>
            <a:off x="5421603" y="2642525"/>
            <a:ext cx="532200" cy="388800"/>
          </a:xfrm>
          <a:prstGeom prst="rect">
            <a:avLst/>
          </a:prstGeom>
          <a:no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rPr b="1" lang="en" sz="2300">
                <a:solidFill>
                  <a:schemeClr val="lt1"/>
                </a:solidFill>
                <a:latin typeface="League Spartan"/>
                <a:ea typeface="League Spartan"/>
                <a:cs typeface="League Spartan"/>
                <a:sym typeface="League Spartan"/>
              </a:rPr>
              <a:t>03</a:t>
            </a:r>
            <a:endParaRPr b="1" sz="500">
              <a:latin typeface="League Spartan"/>
              <a:ea typeface="League Spartan"/>
              <a:cs typeface="League Spartan"/>
              <a:sym typeface="League Spartan"/>
            </a:endParaRPr>
          </a:p>
        </p:txBody>
      </p:sp>
      <p:sp>
        <p:nvSpPr>
          <p:cNvPr id="101" name="Google Shape;101;p13"/>
          <p:cNvSpPr txBox="1"/>
          <p:nvPr/>
        </p:nvSpPr>
        <p:spPr>
          <a:xfrm>
            <a:off x="4305541" y="3817250"/>
            <a:ext cx="532200" cy="388800"/>
          </a:xfrm>
          <a:prstGeom prst="rect">
            <a:avLst/>
          </a:prstGeom>
          <a:no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rPr b="1" lang="en" sz="2300">
                <a:solidFill>
                  <a:schemeClr val="lt1"/>
                </a:solidFill>
                <a:latin typeface="League Spartan"/>
                <a:ea typeface="League Spartan"/>
                <a:cs typeface="League Spartan"/>
                <a:sym typeface="League Spartan"/>
              </a:rPr>
              <a:t>04</a:t>
            </a:r>
            <a:endParaRPr b="1" sz="500">
              <a:latin typeface="League Spartan"/>
              <a:ea typeface="League Spartan"/>
              <a:cs typeface="League Spartan"/>
              <a:sym typeface="League Spartan"/>
            </a:endParaRPr>
          </a:p>
        </p:txBody>
      </p:sp>
      <p:sp>
        <p:nvSpPr>
          <p:cNvPr id="102" name="Google Shape;102;p13"/>
          <p:cNvSpPr txBox="1"/>
          <p:nvPr>
            <p:ph idx="2" type="subTitle"/>
          </p:nvPr>
        </p:nvSpPr>
        <p:spPr>
          <a:xfrm>
            <a:off x="467425" y="3096425"/>
            <a:ext cx="2198400" cy="1216200"/>
          </a:xfrm>
          <a:prstGeom prst="rect">
            <a:avLst/>
          </a:prstGeom>
        </p:spPr>
        <p:txBody>
          <a:bodyPr anchorCtr="0" anchor="t" bIns="91425" lIns="91425" spcFirstLastPara="1" rIns="91425" wrap="square" tIns="91425">
            <a:normAutofit/>
          </a:bodyPr>
          <a:lstStyle>
            <a:lvl1pPr lvl="0" algn="r">
              <a:spcBef>
                <a:spcPts val="0"/>
              </a:spcBef>
              <a:spcAft>
                <a:spcPts val="0"/>
              </a:spcAft>
              <a:buSzPts val="1300"/>
              <a:buFont typeface="Open Sans Medium"/>
              <a:buNone/>
              <a:defRPr sz="1300">
                <a:latin typeface="Open Sans Medium"/>
                <a:ea typeface="Open Sans Medium"/>
                <a:cs typeface="Open Sans Medium"/>
                <a:sym typeface="Open Sans Medium"/>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p:txBody>
      </p:sp>
      <p:sp>
        <p:nvSpPr>
          <p:cNvPr id="103" name="Google Shape;103;p13"/>
          <p:cNvSpPr txBox="1"/>
          <p:nvPr>
            <p:ph idx="3" type="subTitle"/>
          </p:nvPr>
        </p:nvSpPr>
        <p:spPr>
          <a:xfrm>
            <a:off x="6302925" y="1394975"/>
            <a:ext cx="2277300" cy="1212300"/>
          </a:xfrm>
          <a:prstGeom prst="rect">
            <a:avLst/>
          </a:prstGeom>
        </p:spPr>
        <p:txBody>
          <a:bodyPr anchorCtr="0" anchor="t" bIns="91425" lIns="91425" spcFirstLastPara="1" rIns="91425" wrap="square" tIns="91425">
            <a:normAutofit/>
          </a:bodyPr>
          <a:lstStyle>
            <a:lvl1pPr lvl="0">
              <a:spcBef>
                <a:spcPts val="0"/>
              </a:spcBef>
              <a:spcAft>
                <a:spcPts val="0"/>
              </a:spcAft>
              <a:buSzPts val="1300"/>
              <a:buFont typeface="Open Sans Medium"/>
              <a:buNone/>
              <a:defRPr sz="1300">
                <a:latin typeface="Open Sans Medium"/>
                <a:ea typeface="Open Sans Medium"/>
                <a:cs typeface="Open Sans Medium"/>
                <a:sym typeface="Open Sans Medium"/>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p:txBody>
      </p:sp>
      <p:sp>
        <p:nvSpPr>
          <p:cNvPr id="104" name="Google Shape;104;p13"/>
          <p:cNvSpPr txBox="1"/>
          <p:nvPr>
            <p:ph idx="4" type="subTitle"/>
          </p:nvPr>
        </p:nvSpPr>
        <p:spPr>
          <a:xfrm>
            <a:off x="6302925" y="3096425"/>
            <a:ext cx="2277300" cy="1212300"/>
          </a:xfrm>
          <a:prstGeom prst="rect">
            <a:avLst/>
          </a:prstGeom>
        </p:spPr>
        <p:txBody>
          <a:bodyPr anchorCtr="0" anchor="t" bIns="91425" lIns="91425" spcFirstLastPara="1" rIns="91425" wrap="square" tIns="91425">
            <a:normAutofit/>
          </a:bodyPr>
          <a:lstStyle>
            <a:lvl1pPr lvl="0">
              <a:spcBef>
                <a:spcPts val="0"/>
              </a:spcBef>
              <a:spcAft>
                <a:spcPts val="0"/>
              </a:spcAft>
              <a:buSzPts val="1300"/>
              <a:buFont typeface="Open Sans Medium"/>
              <a:buNone/>
              <a:defRPr sz="1300">
                <a:latin typeface="Open Sans Medium"/>
                <a:ea typeface="Open Sans Medium"/>
                <a:cs typeface="Open Sans Medium"/>
                <a:sym typeface="Open Sans Medium"/>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p:txBody>
      </p:sp>
      <p:sp>
        <p:nvSpPr>
          <p:cNvPr id="105" name="Google Shape;105;p13"/>
          <p:cNvSpPr txBox="1"/>
          <p:nvPr>
            <p:ph type="title"/>
          </p:nvPr>
        </p:nvSpPr>
        <p:spPr>
          <a:xfrm>
            <a:off x="1245150" y="401725"/>
            <a:ext cx="6653700" cy="423600"/>
          </a:xfrm>
          <a:prstGeom prst="rect">
            <a:avLst/>
          </a:prstGeom>
        </p:spPr>
        <p:txBody>
          <a:bodyPr anchorCtr="0" anchor="ctr" bIns="91425" lIns="91425" spcFirstLastPara="1" rIns="91425" wrap="square" tIns="91425">
            <a:noAutofit/>
          </a:bodyPr>
          <a:lstStyle>
            <a:lvl1pPr lvl="0" algn="ctr">
              <a:spcBef>
                <a:spcPts val="0"/>
              </a:spcBef>
              <a:spcAft>
                <a:spcPts val="0"/>
              </a:spcAft>
              <a:buSzPts val="2400"/>
              <a:buNone/>
              <a:defRPr sz="2400"/>
            </a:lvl1pPr>
            <a:lvl2pPr lvl="1">
              <a:spcBef>
                <a:spcPts val="0"/>
              </a:spcBef>
              <a:spcAft>
                <a:spcPts val="0"/>
              </a:spcAft>
              <a:buSzPts val="2800"/>
              <a:buNone/>
              <a:defRPr>
                <a:latin typeface="Lato Light"/>
                <a:ea typeface="Lato Light"/>
                <a:cs typeface="Lato Light"/>
                <a:sym typeface="Lato Light"/>
              </a:defRPr>
            </a:lvl2pPr>
            <a:lvl3pPr lvl="2">
              <a:spcBef>
                <a:spcPts val="0"/>
              </a:spcBef>
              <a:spcAft>
                <a:spcPts val="0"/>
              </a:spcAft>
              <a:buSzPts val="2800"/>
              <a:buNone/>
              <a:defRPr>
                <a:latin typeface="Lato Light"/>
                <a:ea typeface="Lato Light"/>
                <a:cs typeface="Lato Light"/>
                <a:sym typeface="Lato Light"/>
              </a:defRPr>
            </a:lvl3pPr>
            <a:lvl4pPr lvl="3">
              <a:spcBef>
                <a:spcPts val="0"/>
              </a:spcBef>
              <a:spcAft>
                <a:spcPts val="0"/>
              </a:spcAft>
              <a:buSzPts val="2800"/>
              <a:buNone/>
              <a:defRPr>
                <a:latin typeface="Lato Light"/>
                <a:ea typeface="Lato Light"/>
                <a:cs typeface="Lato Light"/>
                <a:sym typeface="Lato Light"/>
              </a:defRPr>
            </a:lvl4pPr>
            <a:lvl5pPr lvl="4">
              <a:spcBef>
                <a:spcPts val="0"/>
              </a:spcBef>
              <a:spcAft>
                <a:spcPts val="0"/>
              </a:spcAft>
              <a:buSzPts val="2800"/>
              <a:buNone/>
              <a:defRPr>
                <a:latin typeface="Lato Light"/>
                <a:ea typeface="Lato Light"/>
                <a:cs typeface="Lato Light"/>
                <a:sym typeface="Lato Light"/>
              </a:defRPr>
            </a:lvl5pPr>
            <a:lvl6pPr lvl="5">
              <a:spcBef>
                <a:spcPts val="0"/>
              </a:spcBef>
              <a:spcAft>
                <a:spcPts val="0"/>
              </a:spcAft>
              <a:buSzPts val="2800"/>
              <a:buNone/>
              <a:defRPr>
                <a:latin typeface="Lato Light"/>
                <a:ea typeface="Lato Light"/>
                <a:cs typeface="Lato Light"/>
                <a:sym typeface="Lato Light"/>
              </a:defRPr>
            </a:lvl6pPr>
            <a:lvl7pPr lvl="6">
              <a:spcBef>
                <a:spcPts val="0"/>
              </a:spcBef>
              <a:spcAft>
                <a:spcPts val="0"/>
              </a:spcAft>
              <a:buSzPts val="2800"/>
              <a:buNone/>
              <a:defRPr>
                <a:latin typeface="Lato Light"/>
                <a:ea typeface="Lato Light"/>
                <a:cs typeface="Lato Light"/>
                <a:sym typeface="Lato Light"/>
              </a:defRPr>
            </a:lvl7pPr>
            <a:lvl8pPr lvl="7">
              <a:spcBef>
                <a:spcPts val="0"/>
              </a:spcBef>
              <a:spcAft>
                <a:spcPts val="0"/>
              </a:spcAft>
              <a:buSzPts val="2800"/>
              <a:buNone/>
              <a:defRPr>
                <a:latin typeface="Lato Light"/>
                <a:ea typeface="Lato Light"/>
                <a:cs typeface="Lato Light"/>
                <a:sym typeface="Lato Light"/>
              </a:defRPr>
            </a:lvl8pPr>
            <a:lvl9pPr lvl="8">
              <a:spcBef>
                <a:spcPts val="0"/>
              </a:spcBef>
              <a:spcAft>
                <a:spcPts val="0"/>
              </a:spcAft>
              <a:buSzPts val="2800"/>
              <a:buNone/>
              <a:defRPr>
                <a:latin typeface="Lato Light"/>
                <a:ea typeface="Lato Light"/>
                <a:cs typeface="Lato Light"/>
                <a:sym typeface="Lato Light"/>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oints 4_2">
  <p:cSld name="CUSTOM_2">
    <p:spTree>
      <p:nvGrpSpPr>
        <p:cNvPr id="106" name="Shape 106"/>
        <p:cNvGrpSpPr/>
        <p:nvPr/>
      </p:nvGrpSpPr>
      <p:grpSpPr>
        <a:xfrm>
          <a:off x="0" y="0"/>
          <a:ext cx="0" cy="0"/>
          <a:chOff x="0" y="0"/>
          <a:chExt cx="0" cy="0"/>
        </a:xfrm>
      </p:grpSpPr>
      <p:sp>
        <p:nvSpPr>
          <p:cNvPr id="107" name="Google Shape;107;p14"/>
          <p:cNvSpPr/>
          <p:nvPr/>
        </p:nvSpPr>
        <p:spPr>
          <a:xfrm>
            <a:off x="3734770" y="1278900"/>
            <a:ext cx="1658390" cy="1638576"/>
          </a:xfrm>
          <a:custGeom>
            <a:rect b="b" l="l" r="r" t="t"/>
            <a:pathLst>
              <a:path extrusionOk="0" h="20851" w="21429">
                <a:moveTo>
                  <a:pt x="1" y="10736"/>
                </a:moveTo>
                <a:cubicBezTo>
                  <a:pt x="-74" y="5791"/>
                  <a:pt x="3035" y="2106"/>
                  <a:pt x="7007" y="666"/>
                </a:cubicBezTo>
                <a:cubicBezTo>
                  <a:pt x="10907" y="-749"/>
                  <a:pt x="15586" y="18"/>
                  <a:pt x="18852" y="3666"/>
                </a:cubicBezTo>
                <a:cubicBezTo>
                  <a:pt x="19974" y="4919"/>
                  <a:pt x="20705" y="6356"/>
                  <a:pt x="21094" y="7850"/>
                </a:cubicBezTo>
                <a:cubicBezTo>
                  <a:pt x="21476" y="9323"/>
                  <a:pt x="21526" y="10854"/>
                  <a:pt x="21272" y="12327"/>
                </a:cubicBezTo>
                <a:cubicBezTo>
                  <a:pt x="20780" y="15178"/>
                  <a:pt x="19147" y="17844"/>
                  <a:pt x="16446" y="19576"/>
                </a:cubicBezTo>
                <a:lnTo>
                  <a:pt x="17659" y="20851"/>
                </a:lnTo>
                <a:lnTo>
                  <a:pt x="11189" y="20851"/>
                </a:lnTo>
                <a:lnTo>
                  <a:pt x="11189" y="14426"/>
                </a:lnTo>
                <a:lnTo>
                  <a:pt x="12489" y="15726"/>
                </a:lnTo>
                <a:cubicBezTo>
                  <a:pt x="14377" y="15044"/>
                  <a:pt x="15587" y="13538"/>
                  <a:pt x="16008" y="11843"/>
                </a:cubicBezTo>
                <a:cubicBezTo>
                  <a:pt x="16411" y="10218"/>
                  <a:pt x="16091" y="8391"/>
                  <a:pt x="14774" y="6995"/>
                </a:cubicBezTo>
                <a:cubicBezTo>
                  <a:pt x="12838" y="4944"/>
                  <a:pt x="10165" y="4773"/>
                  <a:pt x="8134" y="5864"/>
                </a:cubicBezTo>
                <a:cubicBezTo>
                  <a:pt x="7076" y="6433"/>
                  <a:pt x="6213" y="7336"/>
                  <a:pt x="5717" y="8432"/>
                </a:cubicBezTo>
                <a:cubicBezTo>
                  <a:pt x="5210" y="9552"/>
                  <a:pt x="5082" y="10878"/>
                  <a:pt x="5520" y="12293"/>
                </a:cubicBezTo>
                <a:cubicBezTo>
                  <a:pt x="4660" y="11758"/>
                  <a:pt x="3725" y="11352"/>
                  <a:pt x="2745" y="11089"/>
                </a:cubicBezTo>
                <a:cubicBezTo>
                  <a:pt x="1851" y="10849"/>
                  <a:pt x="928" y="10730"/>
                  <a:pt x="1" y="10736"/>
                </a:cubicBezTo>
                <a:close/>
              </a:path>
            </a:pathLst>
          </a:custGeom>
          <a:solidFill>
            <a:schemeClr val="accent1"/>
          </a:solidFill>
          <a:ln>
            <a:noFill/>
          </a:ln>
        </p:spPr>
        <p:txBody>
          <a:bodyPr anchorCtr="0" anchor="ctr" bIns="19050" lIns="19050" spcFirstLastPara="1" rIns="19050" wrap="square" tIns="19050">
            <a:noAutofit/>
          </a:bodyPr>
          <a:lstStyle/>
          <a:p>
            <a:pPr indent="0" lvl="0" marL="0" marR="0" rtl="0" algn="ctr">
              <a:spcBef>
                <a:spcPts val="0"/>
              </a:spcBef>
              <a:spcAft>
                <a:spcPts val="0"/>
              </a:spcAft>
              <a:buNone/>
            </a:pPr>
            <a:r>
              <a:t/>
            </a:r>
            <a:endParaRPr sz="1200">
              <a:solidFill>
                <a:srgbClr val="000000"/>
              </a:solidFill>
              <a:latin typeface="Lato Light"/>
              <a:ea typeface="Lato Light"/>
              <a:cs typeface="Lato Light"/>
              <a:sym typeface="Lato Light"/>
            </a:endParaRPr>
          </a:p>
        </p:txBody>
      </p:sp>
      <p:sp>
        <p:nvSpPr>
          <p:cNvPr id="108" name="Google Shape;108;p14"/>
          <p:cNvSpPr txBox="1"/>
          <p:nvPr>
            <p:ph idx="1" type="subTitle"/>
          </p:nvPr>
        </p:nvSpPr>
        <p:spPr>
          <a:xfrm>
            <a:off x="6368675" y="1394975"/>
            <a:ext cx="2318400" cy="1216200"/>
          </a:xfrm>
          <a:prstGeom prst="rect">
            <a:avLst/>
          </a:prstGeom>
        </p:spPr>
        <p:txBody>
          <a:bodyPr anchorCtr="0" anchor="t" bIns="91425" lIns="91425" spcFirstLastPara="1" rIns="91425" wrap="square" tIns="91425">
            <a:normAutofit/>
          </a:bodyPr>
          <a:lstStyle>
            <a:lvl1pPr lvl="0">
              <a:spcBef>
                <a:spcPts val="0"/>
              </a:spcBef>
              <a:spcAft>
                <a:spcPts val="0"/>
              </a:spcAft>
              <a:buSzPts val="1200"/>
              <a:buFont typeface="Open Sans Medium"/>
              <a:buNone/>
              <a:defRPr sz="1200">
                <a:latin typeface="Open Sans Medium"/>
                <a:ea typeface="Open Sans Medium"/>
                <a:cs typeface="Open Sans Medium"/>
                <a:sym typeface="Open Sans Medium"/>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p:txBody>
      </p:sp>
      <p:sp>
        <p:nvSpPr>
          <p:cNvPr id="109" name="Google Shape;109;p14"/>
          <p:cNvSpPr/>
          <p:nvPr/>
        </p:nvSpPr>
        <p:spPr>
          <a:xfrm>
            <a:off x="2902137" y="2119803"/>
            <a:ext cx="1623326" cy="1665656"/>
          </a:xfrm>
          <a:custGeom>
            <a:rect b="b" l="l" r="r" t="t"/>
            <a:pathLst>
              <a:path extrusionOk="0" h="20867" w="21501">
                <a:moveTo>
                  <a:pt x="21501" y="3787"/>
                </a:moveTo>
                <a:lnTo>
                  <a:pt x="21501" y="9990"/>
                </a:lnTo>
                <a:lnTo>
                  <a:pt x="14929" y="9990"/>
                </a:lnTo>
                <a:lnTo>
                  <a:pt x="16281" y="8704"/>
                </a:lnTo>
                <a:cubicBezTo>
                  <a:pt x="14580" y="4140"/>
                  <a:pt x="7864" y="3920"/>
                  <a:pt x="5837" y="8362"/>
                </a:cubicBezTo>
                <a:cubicBezTo>
                  <a:pt x="4878" y="10464"/>
                  <a:pt x="5470" y="12605"/>
                  <a:pt x="6862" y="14040"/>
                </a:cubicBezTo>
                <a:cubicBezTo>
                  <a:pt x="8248" y="15468"/>
                  <a:pt x="10429" y="16200"/>
                  <a:pt x="12713" y="15502"/>
                </a:cubicBezTo>
                <a:cubicBezTo>
                  <a:pt x="12159" y="16331"/>
                  <a:pt x="11733" y="17232"/>
                  <a:pt x="11448" y="18175"/>
                </a:cubicBezTo>
                <a:cubicBezTo>
                  <a:pt x="11183" y="19051"/>
                  <a:pt x="11042" y="19956"/>
                  <a:pt x="11027" y="20867"/>
                </a:cubicBezTo>
                <a:cubicBezTo>
                  <a:pt x="7844" y="20900"/>
                  <a:pt x="4992" y="19642"/>
                  <a:pt x="2992" y="17624"/>
                </a:cubicBezTo>
                <a:cubicBezTo>
                  <a:pt x="1979" y="16603"/>
                  <a:pt x="1184" y="15386"/>
                  <a:pt x="666" y="14048"/>
                </a:cubicBezTo>
                <a:cubicBezTo>
                  <a:pt x="145" y="12705"/>
                  <a:pt x="-99" y="11235"/>
                  <a:pt x="38" y="9702"/>
                </a:cubicBezTo>
                <a:cubicBezTo>
                  <a:pt x="256" y="7262"/>
                  <a:pt x="1257" y="5184"/>
                  <a:pt x="2727" y="3588"/>
                </a:cubicBezTo>
                <a:cubicBezTo>
                  <a:pt x="4232" y="1956"/>
                  <a:pt x="6226" y="831"/>
                  <a:pt x="8406" y="316"/>
                </a:cubicBezTo>
                <a:cubicBezTo>
                  <a:pt x="12706" y="-700"/>
                  <a:pt x="17572" y="711"/>
                  <a:pt x="20335" y="4861"/>
                </a:cubicBezTo>
                <a:lnTo>
                  <a:pt x="21501" y="3787"/>
                </a:lnTo>
                <a:close/>
              </a:path>
            </a:pathLst>
          </a:custGeom>
          <a:solidFill>
            <a:schemeClr val="accent5"/>
          </a:solidFill>
          <a:ln>
            <a:noFill/>
          </a:ln>
        </p:spPr>
        <p:txBody>
          <a:bodyPr anchorCtr="0" anchor="ctr" bIns="19050" lIns="19050" spcFirstLastPara="1" rIns="19050" wrap="square" tIns="19050">
            <a:noAutofit/>
          </a:bodyPr>
          <a:lstStyle/>
          <a:p>
            <a:pPr indent="0" lvl="0" marL="0" marR="0" rtl="0" algn="ctr">
              <a:spcBef>
                <a:spcPts val="0"/>
              </a:spcBef>
              <a:spcAft>
                <a:spcPts val="0"/>
              </a:spcAft>
              <a:buNone/>
            </a:pPr>
            <a:r>
              <a:t/>
            </a:r>
            <a:endParaRPr sz="1200">
              <a:solidFill>
                <a:srgbClr val="000000"/>
              </a:solidFill>
              <a:latin typeface="Lato Light"/>
              <a:ea typeface="Lato Light"/>
              <a:cs typeface="Lato Light"/>
              <a:sym typeface="Lato Light"/>
            </a:endParaRPr>
          </a:p>
        </p:txBody>
      </p:sp>
      <p:sp>
        <p:nvSpPr>
          <p:cNvPr id="110" name="Google Shape;110;p14"/>
          <p:cNvSpPr/>
          <p:nvPr/>
        </p:nvSpPr>
        <p:spPr>
          <a:xfrm>
            <a:off x="4601972" y="2120103"/>
            <a:ext cx="1639864" cy="1665623"/>
          </a:xfrm>
          <a:custGeom>
            <a:rect b="b" l="l" r="r" t="t"/>
            <a:pathLst>
              <a:path extrusionOk="0" h="21208" w="21467">
                <a:moveTo>
                  <a:pt x="10372" y="3"/>
                </a:moveTo>
                <a:cubicBezTo>
                  <a:pt x="10348" y="975"/>
                  <a:pt x="10194" y="1941"/>
                  <a:pt x="9914" y="2875"/>
                </a:cubicBezTo>
                <a:cubicBezTo>
                  <a:pt x="9631" y="3818"/>
                  <a:pt x="9222" y="4720"/>
                  <a:pt x="8697" y="5558"/>
                </a:cubicBezTo>
                <a:cubicBezTo>
                  <a:pt x="10843" y="4811"/>
                  <a:pt x="12957" y="5403"/>
                  <a:pt x="14390" y="6707"/>
                </a:cubicBezTo>
                <a:cubicBezTo>
                  <a:pt x="15803" y="7993"/>
                  <a:pt x="16564" y="9984"/>
                  <a:pt x="15935" y="12092"/>
                </a:cubicBezTo>
                <a:cubicBezTo>
                  <a:pt x="15185" y="14609"/>
                  <a:pt x="13018" y="15950"/>
                  <a:pt x="10791" y="16004"/>
                </a:cubicBezTo>
                <a:cubicBezTo>
                  <a:pt x="9683" y="16031"/>
                  <a:pt x="8573" y="15737"/>
                  <a:pt x="7616" y="15155"/>
                </a:cubicBezTo>
                <a:cubicBezTo>
                  <a:pt x="6612" y="14545"/>
                  <a:pt x="5769" y="13615"/>
                  <a:pt x="5249" y="12354"/>
                </a:cubicBezTo>
                <a:lnTo>
                  <a:pt x="6505" y="11107"/>
                </a:lnTo>
                <a:lnTo>
                  <a:pt x="0" y="11107"/>
                </a:lnTo>
                <a:lnTo>
                  <a:pt x="0" y="17436"/>
                </a:lnTo>
                <a:lnTo>
                  <a:pt x="1358" y="16110"/>
                </a:lnTo>
                <a:cubicBezTo>
                  <a:pt x="3668" y="19863"/>
                  <a:pt x="7726" y="21521"/>
                  <a:pt x="11614" y="21159"/>
                </a:cubicBezTo>
                <a:cubicBezTo>
                  <a:pt x="13439" y="20989"/>
                  <a:pt x="15221" y="20372"/>
                  <a:pt x="16771" y="19348"/>
                </a:cubicBezTo>
                <a:cubicBezTo>
                  <a:pt x="18313" y="18329"/>
                  <a:pt x="19638" y="16901"/>
                  <a:pt x="20512" y="15040"/>
                </a:cubicBezTo>
                <a:cubicBezTo>
                  <a:pt x="21361" y="13233"/>
                  <a:pt x="21600" y="11358"/>
                  <a:pt x="21401" y="9578"/>
                </a:cubicBezTo>
                <a:cubicBezTo>
                  <a:pt x="21204" y="7817"/>
                  <a:pt x="20575" y="6137"/>
                  <a:pt x="19586" y="4691"/>
                </a:cubicBezTo>
                <a:cubicBezTo>
                  <a:pt x="17644" y="1852"/>
                  <a:pt x="14322" y="-79"/>
                  <a:pt x="10372" y="3"/>
                </a:cubicBezTo>
                <a:close/>
              </a:path>
            </a:pathLst>
          </a:custGeom>
          <a:solidFill>
            <a:schemeClr val="accent4"/>
          </a:solidFill>
          <a:ln>
            <a:noFill/>
          </a:ln>
        </p:spPr>
        <p:txBody>
          <a:bodyPr anchorCtr="0" anchor="ctr" bIns="19050" lIns="19050" spcFirstLastPara="1" rIns="19050" wrap="square" tIns="19050">
            <a:noAutofit/>
          </a:bodyPr>
          <a:lstStyle/>
          <a:p>
            <a:pPr indent="0" lvl="0" marL="0" marR="0" rtl="0" algn="l">
              <a:spcBef>
                <a:spcPts val="0"/>
              </a:spcBef>
              <a:spcAft>
                <a:spcPts val="0"/>
              </a:spcAft>
              <a:buNone/>
            </a:pPr>
            <a:r>
              <a:t/>
            </a:r>
            <a:endParaRPr sz="1300">
              <a:solidFill>
                <a:srgbClr val="7F7F7F"/>
              </a:solidFill>
              <a:latin typeface="Lato Light"/>
              <a:ea typeface="Lato Light"/>
              <a:cs typeface="Lato Light"/>
              <a:sym typeface="Lato Light"/>
            </a:endParaRPr>
          </a:p>
        </p:txBody>
      </p:sp>
      <p:sp>
        <p:nvSpPr>
          <p:cNvPr id="111" name="Google Shape;111;p14"/>
          <p:cNvSpPr/>
          <p:nvPr/>
        </p:nvSpPr>
        <p:spPr>
          <a:xfrm>
            <a:off x="3733047" y="2990677"/>
            <a:ext cx="1662404" cy="1639761"/>
          </a:xfrm>
          <a:custGeom>
            <a:rect b="b" l="l" r="r" t="t"/>
            <a:pathLst>
              <a:path extrusionOk="0" h="21446" w="21501">
                <a:moveTo>
                  <a:pt x="3765" y="0"/>
                </a:moveTo>
                <a:lnTo>
                  <a:pt x="10283" y="0"/>
                </a:lnTo>
                <a:lnTo>
                  <a:pt x="10283" y="6590"/>
                </a:lnTo>
                <a:lnTo>
                  <a:pt x="8990" y="5343"/>
                </a:lnTo>
                <a:cubicBezTo>
                  <a:pt x="7519" y="5878"/>
                  <a:pt x="6512" y="6832"/>
                  <a:pt x="5929" y="7968"/>
                </a:cubicBezTo>
                <a:cubicBezTo>
                  <a:pt x="5337" y="9121"/>
                  <a:pt x="5179" y="10464"/>
                  <a:pt x="5446" y="11727"/>
                </a:cubicBezTo>
                <a:cubicBezTo>
                  <a:pt x="5970" y="14204"/>
                  <a:pt x="8090" y="16272"/>
                  <a:pt x="11243" y="16062"/>
                </a:cubicBezTo>
                <a:cubicBezTo>
                  <a:pt x="12115" y="16003"/>
                  <a:pt x="12895" y="15724"/>
                  <a:pt x="13572" y="15302"/>
                </a:cubicBezTo>
                <a:cubicBezTo>
                  <a:pt x="14286" y="14856"/>
                  <a:pt x="14889" y="14248"/>
                  <a:pt x="15335" y="13548"/>
                </a:cubicBezTo>
                <a:cubicBezTo>
                  <a:pt x="16207" y="12178"/>
                  <a:pt x="16504" y="10431"/>
                  <a:pt x="15928" y="8703"/>
                </a:cubicBezTo>
                <a:cubicBezTo>
                  <a:pt x="16792" y="9263"/>
                  <a:pt x="17732" y="9692"/>
                  <a:pt x="18718" y="9979"/>
                </a:cubicBezTo>
                <a:cubicBezTo>
                  <a:pt x="19623" y="10242"/>
                  <a:pt x="20559" y="10383"/>
                  <a:pt x="21501" y="10396"/>
                </a:cubicBezTo>
                <a:cubicBezTo>
                  <a:pt x="21505" y="12780"/>
                  <a:pt x="20816" y="14901"/>
                  <a:pt x="19662" y="16639"/>
                </a:cubicBezTo>
                <a:cubicBezTo>
                  <a:pt x="18516" y="18366"/>
                  <a:pt x="16908" y="19721"/>
                  <a:pt x="15053" y="20543"/>
                </a:cubicBezTo>
                <a:cubicBezTo>
                  <a:pt x="13325" y="21308"/>
                  <a:pt x="11408" y="21600"/>
                  <a:pt x="9505" y="21369"/>
                </a:cubicBezTo>
                <a:cubicBezTo>
                  <a:pt x="7408" y="21114"/>
                  <a:pt x="5325" y="20227"/>
                  <a:pt x="3541" y="18603"/>
                </a:cubicBezTo>
                <a:cubicBezTo>
                  <a:pt x="2210" y="17392"/>
                  <a:pt x="1279" y="15930"/>
                  <a:pt x="702" y="14376"/>
                </a:cubicBezTo>
                <a:cubicBezTo>
                  <a:pt x="131" y="12837"/>
                  <a:pt x="-95" y="11201"/>
                  <a:pt x="36" y="9594"/>
                </a:cubicBezTo>
                <a:cubicBezTo>
                  <a:pt x="300" y="6352"/>
                  <a:pt x="2013" y="3238"/>
                  <a:pt x="5065" y="1365"/>
                </a:cubicBezTo>
                <a:lnTo>
                  <a:pt x="3765" y="0"/>
                </a:lnTo>
                <a:close/>
              </a:path>
            </a:pathLst>
          </a:custGeom>
          <a:solidFill>
            <a:srgbClr val="437DB2"/>
          </a:solidFill>
          <a:ln>
            <a:noFill/>
          </a:ln>
        </p:spPr>
        <p:txBody>
          <a:bodyPr anchorCtr="0" anchor="ctr" bIns="19050" lIns="19050" spcFirstLastPara="1" rIns="19050" wrap="square" tIns="19050">
            <a:noAutofit/>
          </a:bodyPr>
          <a:lstStyle/>
          <a:p>
            <a:pPr indent="0" lvl="0" marL="0" marR="0" rtl="0" algn="ctr">
              <a:spcBef>
                <a:spcPts val="0"/>
              </a:spcBef>
              <a:spcAft>
                <a:spcPts val="0"/>
              </a:spcAft>
              <a:buNone/>
            </a:pPr>
            <a:r>
              <a:t/>
            </a:r>
            <a:endParaRPr sz="1200">
              <a:solidFill>
                <a:srgbClr val="000000"/>
              </a:solidFill>
              <a:latin typeface="Lato Light"/>
              <a:ea typeface="Lato Light"/>
              <a:cs typeface="Lato Light"/>
              <a:sym typeface="Lato Light"/>
            </a:endParaRPr>
          </a:p>
        </p:txBody>
      </p:sp>
      <p:sp>
        <p:nvSpPr>
          <p:cNvPr id="112" name="Google Shape;112;p14"/>
          <p:cNvSpPr/>
          <p:nvPr/>
        </p:nvSpPr>
        <p:spPr>
          <a:xfrm>
            <a:off x="3736306" y="1917864"/>
            <a:ext cx="423758" cy="316332"/>
          </a:xfrm>
          <a:custGeom>
            <a:rect b="b" l="l" r="r" t="t"/>
            <a:pathLst>
              <a:path extrusionOk="0" h="21600" w="21579">
                <a:moveTo>
                  <a:pt x="21579" y="21600"/>
                </a:moveTo>
                <a:cubicBezTo>
                  <a:pt x="20965" y="19090"/>
                  <a:pt x="20631" y="16471"/>
                  <a:pt x="20586" y="13829"/>
                </a:cubicBezTo>
                <a:cubicBezTo>
                  <a:pt x="20543" y="11244"/>
                  <a:pt x="20778" y="8664"/>
                  <a:pt x="21284" y="6170"/>
                </a:cubicBezTo>
                <a:cubicBezTo>
                  <a:pt x="18128" y="4224"/>
                  <a:pt x="14832" y="2720"/>
                  <a:pt x="11448" y="1683"/>
                </a:cubicBezTo>
                <a:cubicBezTo>
                  <a:pt x="8066" y="648"/>
                  <a:pt x="4614" y="84"/>
                  <a:pt x="1146" y="0"/>
                </a:cubicBezTo>
                <a:cubicBezTo>
                  <a:pt x="743" y="2263"/>
                  <a:pt x="445" y="4557"/>
                  <a:pt x="254" y="6870"/>
                </a:cubicBezTo>
                <a:cubicBezTo>
                  <a:pt x="62" y="9193"/>
                  <a:pt x="-21" y="11531"/>
                  <a:pt x="5" y="13868"/>
                </a:cubicBezTo>
                <a:cubicBezTo>
                  <a:pt x="3936" y="13809"/>
                  <a:pt x="7854" y="14499"/>
                  <a:pt x="11642" y="15919"/>
                </a:cubicBezTo>
                <a:cubicBezTo>
                  <a:pt x="15124" y="17224"/>
                  <a:pt x="18464" y="19134"/>
                  <a:pt x="21579" y="21600"/>
                </a:cubicBezTo>
                <a:close/>
              </a:path>
            </a:pathLst>
          </a:custGeom>
          <a:solidFill>
            <a:schemeClr val="accent1"/>
          </a:solidFill>
          <a:ln>
            <a:noFill/>
          </a:ln>
        </p:spPr>
        <p:txBody>
          <a:bodyPr anchorCtr="0" anchor="ctr" bIns="19050" lIns="19050" spcFirstLastPara="1" rIns="19050" wrap="square" tIns="19050">
            <a:noAutofit/>
          </a:bodyPr>
          <a:lstStyle/>
          <a:p>
            <a:pPr indent="0" lvl="0" marL="0" marR="0" rtl="0" algn="l">
              <a:spcBef>
                <a:spcPts val="0"/>
              </a:spcBef>
              <a:spcAft>
                <a:spcPts val="0"/>
              </a:spcAft>
              <a:buNone/>
            </a:pPr>
            <a:r>
              <a:t/>
            </a:r>
            <a:endParaRPr sz="1300">
              <a:solidFill>
                <a:srgbClr val="7F7F7F"/>
              </a:solidFill>
              <a:latin typeface="Lato Light"/>
              <a:ea typeface="Lato Light"/>
              <a:cs typeface="Lato Light"/>
              <a:sym typeface="Lato Light"/>
            </a:endParaRPr>
          </a:p>
        </p:txBody>
      </p:sp>
      <p:sp>
        <p:nvSpPr>
          <p:cNvPr id="113" name="Google Shape;113;p14"/>
          <p:cNvSpPr/>
          <p:nvPr/>
        </p:nvSpPr>
        <p:spPr>
          <a:xfrm>
            <a:off x="3532785" y="3357930"/>
            <a:ext cx="325512" cy="426509"/>
          </a:xfrm>
          <a:custGeom>
            <a:rect b="b" l="l" r="r" t="t"/>
            <a:pathLst>
              <a:path extrusionOk="0" h="21579" w="21600">
                <a:moveTo>
                  <a:pt x="21600" y="0"/>
                </a:moveTo>
                <a:cubicBezTo>
                  <a:pt x="19109" y="597"/>
                  <a:pt x="16522" y="932"/>
                  <a:pt x="13913" y="995"/>
                </a:cubicBezTo>
                <a:cubicBezTo>
                  <a:pt x="11327" y="1058"/>
                  <a:pt x="8742" y="853"/>
                  <a:pt x="6227" y="387"/>
                </a:cubicBezTo>
                <a:cubicBezTo>
                  <a:pt x="4357" y="3529"/>
                  <a:pt x="2888" y="6802"/>
                  <a:pt x="1843" y="10161"/>
                </a:cubicBezTo>
                <a:cubicBezTo>
                  <a:pt x="803" y="13498"/>
                  <a:pt x="186" y="16905"/>
                  <a:pt x="0" y="20333"/>
                </a:cubicBezTo>
                <a:cubicBezTo>
                  <a:pt x="2248" y="20780"/>
                  <a:pt x="4534" y="21109"/>
                  <a:pt x="6842" y="21316"/>
                </a:cubicBezTo>
                <a:cubicBezTo>
                  <a:pt x="9039" y="21513"/>
                  <a:pt x="11250" y="21600"/>
                  <a:pt x="13462" y="21575"/>
                </a:cubicBezTo>
                <a:cubicBezTo>
                  <a:pt x="13546" y="17890"/>
                  <a:pt x="14247" y="14228"/>
                  <a:pt x="15549" y="10679"/>
                </a:cubicBezTo>
                <a:cubicBezTo>
                  <a:pt x="16926" y="6926"/>
                  <a:pt x="18961" y="3334"/>
                  <a:pt x="21600" y="0"/>
                </a:cubicBezTo>
                <a:close/>
              </a:path>
            </a:pathLst>
          </a:custGeom>
          <a:solidFill>
            <a:schemeClr val="accent5"/>
          </a:solidFill>
          <a:ln>
            <a:noFill/>
          </a:ln>
        </p:spPr>
        <p:txBody>
          <a:bodyPr anchorCtr="0" anchor="ctr" bIns="19050" lIns="19050" spcFirstLastPara="1" rIns="19050" wrap="square" tIns="19050">
            <a:noAutofit/>
          </a:bodyPr>
          <a:lstStyle/>
          <a:p>
            <a:pPr indent="0" lvl="0" marL="0" marR="0" rtl="0" algn="l">
              <a:spcBef>
                <a:spcPts val="0"/>
              </a:spcBef>
              <a:spcAft>
                <a:spcPts val="0"/>
              </a:spcAft>
              <a:buNone/>
            </a:pPr>
            <a:r>
              <a:t/>
            </a:r>
            <a:endParaRPr sz="1300">
              <a:solidFill>
                <a:srgbClr val="7F7F7F"/>
              </a:solidFill>
              <a:latin typeface="Lato Light"/>
              <a:ea typeface="Lato Light"/>
              <a:cs typeface="Lato Light"/>
              <a:sym typeface="Lato Light"/>
            </a:endParaRPr>
          </a:p>
        </p:txBody>
      </p:sp>
      <p:sp>
        <p:nvSpPr>
          <p:cNvPr id="114" name="Google Shape;114;p14"/>
          <p:cNvSpPr/>
          <p:nvPr/>
        </p:nvSpPr>
        <p:spPr>
          <a:xfrm>
            <a:off x="4965248" y="3654331"/>
            <a:ext cx="427165" cy="337446"/>
          </a:xfrm>
          <a:custGeom>
            <a:rect b="b" l="l" r="r" t="t"/>
            <a:pathLst>
              <a:path extrusionOk="0" h="21600" w="21574">
                <a:moveTo>
                  <a:pt x="21568" y="8485"/>
                </a:moveTo>
                <a:cubicBezTo>
                  <a:pt x="21600" y="10739"/>
                  <a:pt x="21515" y="12993"/>
                  <a:pt x="21313" y="15232"/>
                </a:cubicBezTo>
                <a:cubicBezTo>
                  <a:pt x="21120" y="17377"/>
                  <a:pt x="20820" y="19504"/>
                  <a:pt x="20415" y="21600"/>
                </a:cubicBezTo>
                <a:cubicBezTo>
                  <a:pt x="17022" y="21426"/>
                  <a:pt x="13651" y="20820"/>
                  <a:pt x="10352" y="19792"/>
                </a:cubicBezTo>
                <a:cubicBezTo>
                  <a:pt x="7008" y="18749"/>
                  <a:pt x="3756" y="17277"/>
                  <a:pt x="646" y="15398"/>
                </a:cubicBezTo>
                <a:cubicBezTo>
                  <a:pt x="1044" y="12939"/>
                  <a:pt x="1202" y="10426"/>
                  <a:pt x="1114" y="7918"/>
                </a:cubicBezTo>
                <a:cubicBezTo>
                  <a:pt x="1020" y="5228"/>
                  <a:pt x="646" y="2565"/>
                  <a:pt x="0" y="0"/>
                </a:cubicBezTo>
                <a:cubicBezTo>
                  <a:pt x="3333" y="2760"/>
                  <a:pt x="6962" y="4892"/>
                  <a:pt x="10774" y="6331"/>
                </a:cubicBezTo>
                <a:cubicBezTo>
                  <a:pt x="14281" y="7655"/>
                  <a:pt x="17911" y="8379"/>
                  <a:pt x="21568" y="8485"/>
                </a:cubicBezTo>
                <a:close/>
              </a:path>
            </a:pathLst>
          </a:custGeom>
          <a:solidFill>
            <a:srgbClr val="325D85"/>
          </a:solidFill>
          <a:ln>
            <a:noFill/>
          </a:ln>
        </p:spPr>
        <p:txBody>
          <a:bodyPr anchorCtr="0" anchor="ctr" bIns="19050" lIns="19050" spcFirstLastPara="1" rIns="19050" wrap="square" tIns="19050">
            <a:noAutofit/>
          </a:bodyPr>
          <a:lstStyle/>
          <a:p>
            <a:pPr indent="0" lvl="0" marL="0" marR="0" rtl="0" algn="l">
              <a:spcBef>
                <a:spcPts val="0"/>
              </a:spcBef>
              <a:spcAft>
                <a:spcPts val="0"/>
              </a:spcAft>
              <a:buNone/>
            </a:pPr>
            <a:r>
              <a:t/>
            </a:r>
            <a:endParaRPr sz="1300">
              <a:solidFill>
                <a:srgbClr val="7F7F7F"/>
              </a:solidFill>
              <a:latin typeface="Lato Light"/>
              <a:ea typeface="Lato Light"/>
              <a:cs typeface="Lato Light"/>
              <a:sym typeface="Lato Light"/>
            </a:endParaRPr>
          </a:p>
        </p:txBody>
      </p:sp>
      <p:sp>
        <p:nvSpPr>
          <p:cNvPr id="115" name="Google Shape;115;p14"/>
          <p:cNvSpPr/>
          <p:nvPr/>
        </p:nvSpPr>
        <p:spPr>
          <a:xfrm>
            <a:off x="5263221" y="2119823"/>
            <a:ext cx="332640" cy="436981"/>
          </a:xfrm>
          <a:custGeom>
            <a:rect b="b" l="l" r="r" t="t"/>
            <a:pathLst>
              <a:path extrusionOk="0" h="21566" w="21600">
                <a:moveTo>
                  <a:pt x="21600" y="971"/>
                </a:moveTo>
                <a:cubicBezTo>
                  <a:pt x="21515" y="4369"/>
                  <a:pt x="20965" y="7751"/>
                  <a:pt x="19961" y="11062"/>
                </a:cubicBezTo>
                <a:cubicBezTo>
                  <a:pt x="18948" y="14404"/>
                  <a:pt x="17476" y="17656"/>
                  <a:pt x="15571" y="20764"/>
                </a:cubicBezTo>
                <a:cubicBezTo>
                  <a:pt x="13115" y="20381"/>
                  <a:pt x="10605" y="20240"/>
                  <a:pt x="8102" y="20343"/>
                </a:cubicBezTo>
                <a:cubicBezTo>
                  <a:pt x="5339" y="20458"/>
                  <a:pt x="2612" y="20869"/>
                  <a:pt x="0" y="21566"/>
                </a:cubicBezTo>
                <a:cubicBezTo>
                  <a:pt x="2626" y="18367"/>
                  <a:pt x="4673" y="14912"/>
                  <a:pt x="6083" y="11294"/>
                </a:cubicBezTo>
                <a:cubicBezTo>
                  <a:pt x="7509" y="7635"/>
                  <a:pt x="8272" y="3844"/>
                  <a:pt x="8350" y="27"/>
                </a:cubicBezTo>
                <a:cubicBezTo>
                  <a:pt x="10487" y="-34"/>
                  <a:pt x="12628" y="8"/>
                  <a:pt x="14759" y="151"/>
                </a:cubicBezTo>
                <a:cubicBezTo>
                  <a:pt x="17061" y="306"/>
                  <a:pt x="19346" y="580"/>
                  <a:pt x="21600" y="971"/>
                </a:cubicBezTo>
                <a:close/>
              </a:path>
            </a:pathLst>
          </a:custGeom>
          <a:solidFill>
            <a:schemeClr val="accent4"/>
          </a:solidFill>
          <a:ln>
            <a:noFill/>
          </a:ln>
        </p:spPr>
        <p:txBody>
          <a:bodyPr anchorCtr="0" anchor="ctr" bIns="19050" lIns="19050" spcFirstLastPara="1" rIns="19050" wrap="square" tIns="19050">
            <a:noAutofit/>
          </a:bodyPr>
          <a:lstStyle/>
          <a:p>
            <a:pPr indent="0" lvl="0" marL="0" marR="0" rtl="0" algn="l">
              <a:spcBef>
                <a:spcPts val="0"/>
              </a:spcBef>
              <a:spcAft>
                <a:spcPts val="0"/>
              </a:spcAft>
              <a:buNone/>
            </a:pPr>
            <a:r>
              <a:t/>
            </a:r>
            <a:endParaRPr sz="1300">
              <a:solidFill>
                <a:srgbClr val="7F7F7F"/>
              </a:solidFill>
              <a:latin typeface="Lato Light"/>
              <a:ea typeface="Lato Light"/>
              <a:cs typeface="Lato Light"/>
              <a:sym typeface="Lato Light"/>
            </a:endParaRPr>
          </a:p>
        </p:txBody>
      </p:sp>
      <p:sp>
        <p:nvSpPr>
          <p:cNvPr id="116" name="Google Shape;116;p14"/>
          <p:cNvSpPr txBox="1"/>
          <p:nvPr/>
        </p:nvSpPr>
        <p:spPr>
          <a:xfrm>
            <a:off x="4418481" y="1943276"/>
            <a:ext cx="320700" cy="265500"/>
          </a:xfrm>
          <a:prstGeom prst="rect">
            <a:avLst/>
          </a:prstGeom>
          <a:no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rPr b="1" lang="en" sz="1500">
                <a:solidFill>
                  <a:schemeClr val="accent2"/>
                </a:solidFill>
                <a:latin typeface="League Spartan"/>
                <a:ea typeface="League Spartan"/>
                <a:cs typeface="League Spartan"/>
                <a:sym typeface="League Spartan"/>
              </a:rPr>
              <a:t>01</a:t>
            </a:r>
            <a:endParaRPr b="1" sz="1500">
              <a:solidFill>
                <a:schemeClr val="accent2"/>
              </a:solidFill>
              <a:latin typeface="League Spartan"/>
              <a:ea typeface="League Spartan"/>
              <a:cs typeface="League Spartan"/>
              <a:sym typeface="League Spartan"/>
            </a:endParaRPr>
          </a:p>
        </p:txBody>
      </p:sp>
      <p:sp>
        <p:nvSpPr>
          <p:cNvPr id="117" name="Google Shape;117;p14"/>
          <p:cNvSpPr txBox="1"/>
          <p:nvPr/>
        </p:nvSpPr>
        <p:spPr>
          <a:xfrm>
            <a:off x="4387426" y="3677818"/>
            <a:ext cx="378300" cy="265500"/>
          </a:xfrm>
          <a:prstGeom prst="rect">
            <a:avLst/>
          </a:prstGeom>
          <a:no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rPr b="1" lang="en" sz="1500">
                <a:solidFill>
                  <a:schemeClr val="accent2"/>
                </a:solidFill>
                <a:latin typeface="League Spartan"/>
                <a:ea typeface="League Spartan"/>
                <a:cs typeface="League Spartan"/>
                <a:sym typeface="League Spartan"/>
              </a:rPr>
              <a:t>03</a:t>
            </a:r>
            <a:endParaRPr b="1" sz="1500">
              <a:solidFill>
                <a:schemeClr val="accent2"/>
              </a:solidFill>
              <a:latin typeface="League Spartan"/>
              <a:ea typeface="League Spartan"/>
              <a:cs typeface="League Spartan"/>
              <a:sym typeface="League Spartan"/>
            </a:endParaRPr>
          </a:p>
        </p:txBody>
      </p:sp>
      <p:sp>
        <p:nvSpPr>
          <p:cNvPr id="118" name="Google Shape;118;p14"/>
          <p:cNvSpPr txBox="1"/>
          <p:nvPr/>
        </p:nvSpPr>
        <p:spPr>
          <a:xfrm>
            <a:off x="5244434" y="2819875"/>
            <a:ext cx="370200" cy="265500"/>
          </a:xfrm>
          <a:prstGeom prst="rect">
            <a:avLst/>
          </a:prstGeom>
          <a:no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rPr b="1" lang="en" sz="1500">
                <a:solidFill>
                  <a:schemeClr val="accent2"/>
                </a:solidFill>
                <a:latin typeface="League Spartan"/>
                <a:ea typeface="League Spartan"/>
                <a:cs typeface="League Spartan"/>
                <a:sym typeface="League Spartan"/>
              </a:rPr>
              <a:t>02</a:t>
            </a:r>
            <a:endParaRPr b="1" sz="1500">
              <a:solidFill>
                <a:schemeClr val="accent2"/>
              </a:solidFill>
              <a:latin typeface="League Spartan"/>
              <a:ea typeface="League Spartan"/>
              <a:cs typeface="League Spartan"/>
              <a:sym typeface="League Spartan"/>
            </a:endParaRPr>
          </a:p>
        </p:txBody>
      </p:sp>
      <p:sp>
        <p:nvSpPr>
          <p:cNvPr id="119" name="Google Shape;119;p14"/>
          <p:cNvSpPr txBox="1"/>
          <p:nvPr/>
        </p:nvSpPr>
        <p:spPr>
          <a:xfrm>
            <a:off x="3497093" y="2819875"/>
            <a:ext cx="396900" cy="265500"/>
          </a:xfrm>
          <a:prstGeom prst="rect">
            <a:avLst/>
          </a:prstGeom>
          <a:no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rPr b="1" lang="en" sz="1500">
                <a:solidFill>
                  <a:schemeClr val="accent2"/>
                </a:solidFill>
                <a:latin typeface="League Spartan"/>
                <a:ea typeface="League Spartan"/>
                <a:cs typeface="League Spartan"/>
                <a:sym typeface="League Spartan"/>
              </a:rPr>
              <a:t>04</a:t>
            </a:r>
            <a:endParaRPr b="1" sz="1500">
              <a:solidFill>
                <a:schemeClr val="accent2"/>
              </a:solidFill>
              <a:latin typeface="League Spartan"/>
              <a:ea typeface="League Spartan"/>
              <a:cs typeface="League Spartan"/>
              <a:sym typeface="League Spartan"/>
            </a:endParaRPr>
          </a:p>
        </p:txBody>
      </p:sp>
      <p:sp>
        <p:nvSpPr>
          <p:cNvPr id="120" name="Google Shape;120;p14"/>
          <p:cNvSpPr txBox="1"/>
          <p:nvPr>
            <p:ph idx="2" type="subTitle"/>
          </p:nvPr>
        </p:nvSpPr>
        <p:spPr>
          <a:xfrm>
            <a:off x="6368675" y="3321975"/>
            <a:ext cx="2318400" cy="1216200"/>
          </a:xfrm>
          <a:prstGeom prst="rect">
            <a:avLst/>
          </a:prstGeom>
        </p:spPr>
        <p:txBody>
          <a:bodyPr anchorCtr="0" anchor="t" bIns="91425" lIns="91425" spcFirstLastPara="1" rIns="91425" wrap="square" tIns="91425">
            <a:normAutofit/>
          </a:bodyPr>
          <a:lstStyle>
            <a:lvl1pPr lvl="0">
              <a:spcBef>
                <a:spcPts val="0"/>
              </a:spcBef>
              <a:spcAft>
                <a:spcPts val="0"/>
              </a:spcAft>
              <a:buSzPts val="1200"/>
              <a:buFont typeface="Open Sans Medium"/>
              <a:buNone/>
              <a:defRPr sz="1200">
                <a:latin typeface="Open Sans Medium"/>
                <a:ea typeface="Open Sans Medium"/>
                <a:cs typeface="Open Sans Medium"/>
                <a:sym typeface="Open Sans Medium"/>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p:txBody>
      </p:sp>
      <p:sp>
        <p:nvSpPr>
          <p:cNvPr id="121" name="Google Shape;121;p14"/>
          <p:cNvSpPr txBox="1"/>
          <p:nvPr>
            <p:ph idx="3" type="subTitle"/>
          </p:nvPr>
        </p:nvSpPr>
        <p:spPr>
          <a:xfrm>
            <a:off x="470725" y="1394975"/>
            <a:ext cx="2318400" cy="1216200"/>
          </a:xfrm>
          <a:prstGeom prst="rect">
            <a:avLst/>
          </a:prstGeom>
        </p:spPr>
        <p:txBody>
          <a:bodyPr anchorCtr="0" anchor="t" bIns="91425" lIns="91425" spcFirstLastPara="1" rIns="91425" wrap="square" tIns="91425">
            <a:normAutofit/>
          </a:bodyPr>
          <a:lstStyle>
            <a:lvl1pPr lvl="0" algn="r">
              <a:spcBef>
                <a:spcPts val="0"/>
              </a:spcBef>
              <a:spcAft>
                <a:spcPts val="0"/>
              </a:spcAft>
              <a:buSzPts val="1200"/>
              <a:buFont typeface="Open Sans Medium"/>
              <a:buNone/>
              <a:defRPr sz="1200">
                <a:latin typeface="Open Sans Medium"/>
                <a:ea typeface="Open Sans Medium"/>
                <a:cs typeface="Open Sans Medium"/>
                <a:sym typeface="Open Sans Medium"/>
              </a:defRPr>
            </a:lvl1pPr>
            <a:lvl2pPr lvl="1" algn="r">
              <a:spcBef>
                <a:spcPts val="0"/>
              </a:spcBef>
              <a:spcAft>
                <a:spcPts val="0"/>
              </a:spcAft>
              <a:buSzPts val="1200"/>
              <a:buNone/>
              <a:defRPr/>
            </a:lvl2pPr>
            <a:lvl3pPr lvl="2" algn="r">
              <a:spcBef>
                <a:spcPts val="0"/>
              </a:spcBef>
              <a:spcAft>
                <a:spcPts val="0"/>
              </a:spcAft>
              <a:buSzPts val="1200"/>
              <a:buNone/>
              <a:defRPr/>
            </a:lvl3pPr>
            <a:lvl4pPr lvl="3" algn="r">
              <a:spcBef>
                <a:spcPts val="0"/>
              </a:spcBef>
              <a:spcAft>
                <a:spcPts val="0"/>
              </a:spcAft>
              <a:buSzPts val="1200"/>
              <a:buNone/>
              <a:defRPr/>
            </a:lvl4pPr>
            <a:lvl5pPr lvl="4" algn="r">
              <a:spcBef>
                <a:spcPts val="0"/>
              </a:spcBef>
              <a:spcAft>
                <a:spcPts val="0"/>
              </a:spcAft>
              <a:buSzPts val="1200"/>
              <a:buNone/>
              <a:defRPr/>
            </a:lvl5pPr>
            <a:lvl6pPr lvl="5" algn="r">
              <a:spcBef>
                <a:spcPts val="0"/>
              </a:spcBef>
              <a:spcAft>
                <a:spcPts val="0"/>
              </a:spcAft>
              <a:buSzPts val="1200"/>
              <a:buNone/>
              <a:defRPr/>
            </a:lvl6pPr>
            <a:lvl7pPr lvl="6" algn="r">
              <a:spcBef>
                <a:spcPts val="0"/>
              </a:spcBef>
              <a:spcAft>
                <a:spcPts val="0"/>
              </a:spcAft>
              <a:buSzPts val="1200"/>
              <a:buNone/>
              <a:defRPr/>
            </a:lvl7pPr>
            <a:lvl8pPr lvl="7" algn="r">
              <a:spcBef>
                <a:spcPts val="0"/>
              </a:spcBef>
              <a:spcAft>
                <a:spcPts val="0"/>
              </a:spcAft>
              <a:buSzPts val="1200"/>
              <a:buNone/>
              <a:defRPr/>
            </a:lvl8pPr>
            <a:lvl9pPr lvl="8" algn="r">
              <a:spcBef>
                <a:spcPts val="0"/>
              </a:spcBef>
              <a:spcAft>
                <a:spcPts val="0"/>
              </a:spcAft>
              <a:buSzPts val="1200"/>
              <a:buNone/>
              <a:defRPr/>
            </a:lvl9pPr>
          </a:lstStyle>
          <a:p/>
        </p:txBody>
      </p:sp>
      <p:sp>
        <p:nvSpPr>
          <p:cNvPr id="122" name="Google Shape;122;p14"/>
          <p:cNvSpPr txBox="1"/>
          <p:nvPr>
            <p:ph idx="4" type="subTitle"/>
          </p:nvPr>
        </p:nvSpPr>
        <p:spPr>
          <a:xfrm>
            <a:off x="470725" y="3321975"/>
            <a:ext cx="2318400" cy="1216200"/>
          </a:xfrm>
          <a:prstGeom prst="rect">
            <a:avLst/>
          </a:prstGeom>
        </p:spPr>
        <p:txBody>
          <a:bodyPr anchorCtr="0" anchor="t" bIns="91425" lIns="91425" spcFirstLastPara="1" rIns="91425" wrap="square" tIns="91425">
            <a:normAutofit/>
          </a:bodyPr>
          <a:lstStyle>
            <a:lvl1pPr lvl="0" algn="r">
              <a:spcBef>
                <a:spcPts val="0"/>
              </a:spcBef>
              <a:spcAft>
                <a:spcPts val="0"/>
              </a:spcAft>
              <a:buSzPts val="1200"/>
              <a:buFont typeface="Open Sans Medium"/>
              <a:buNone/>
              <a:defRPr sz="1200">
                <a:latin typeface="Open Sans Medium"/>
                <a:ea typeface="Open Sans Medium"/>
                <a:cs typeface="Open Sans Medium"/>
                <a:sym typeface="Open Sans Medium"/>
              </a:defRPr>
            </a:lvl1pPr>
            <a:lvl2pPr lvl="1" algn="r">
              <a:spcBef>
                <a:spcPts val="0"/>
              </a:spcBef>
              <a:spcAft>
                <a:spcPts val="0"/>
              </a:spcAft>
              <a:buSzPts val="1200"/>
              <a:buNone/>
              <a:defRPr/>
            </a:lvl2pPr>
            <a:lvl3pPr lvl="2" algn="r">
              <a:spcBef>
                <a:spcPts val="0"/>
              </a:spcBef>
              <a:spcAft>
                <a:spcPts val="0"/>
              </a:spcAft>
              <a:buSzPts val="1200"/>
              <a:buNone/>
              <a:defRPr/>
            </a:lvl3pPr>
            <a:lvl4pPr lvl="3" algn="r">
              <a:spcBef>
                <a:spcPts val="0"/>
              </a:spcBef>
              <a:spcAft>
                <a:spcPts val="0"/>
              </a:spcAft>
              <a:buSzPts val="1200"/>
              <a:buNone/>
              <a:defRPr/>
            </a:lvl4pPr>
            <a:lvl5pPr lvl="4" algn="r">
              <a:spcBef>
                <a:spcPts val="0"/>
              </a:spcBef>
              <a:spcAft>
                <a:spcPts val="0"/>
              </a:spcAft>
              <a:buSzPts val="1200"/>
              <a:buNone/>
              <a:defRPr/>
            </a:lvl5pPr>
            <a:lvl6pPr lvl="5" algn="r">
              <a:spcBef>
                <a:spcPts val="0"/>
              </a:spcBef>
              <a:spcAft>
                <a:spcPts val="0"/>
              </a:spcAft>
              <a:buSzPts val="1200"/>
              <a:buNone/>
              <a:defRPr/>
            </a:lvl6pPr>
            <a:lvl7pPr lvl="6" algn="r">
              <a:spcBef>
                <a:spcPts val="0"/>
              </a:spcBef>
              <a:spcAft>
                <a:spcPts val="0"/>
              </a:spcAft>
              <a:buSzPts val="1200"/>
              <a:buNone/>
              <a:defRPr/>
            </a:lvl7pPr>
            <a:lvl8pPr lvl="7" algn="r">
              <a:spcBef>
                <a:spcPts val="0"/>
              </a:spcBef>
              <a:spcAft>
                <a:spcPts val="0"/>
              </a:spcAft>
              <a:buSzPts val="1200"/>
              <a:buNone/>
              <a:defRPr/>
            </a:lvl8pPr>
            <a:lvl9pPr lvl="8" algn="r">
              <a:spcBef>
                <a:spcPts val="0"/>
              </a:spcBef>
              <a:spcAft>
                <a:spcPts val="0"/>
              </a:spcAft>
              <a:buSzPts val="1200"/>
              <a:buNone/>
              <a:defRPr/>
            </a:lvl9pPr>
          </a:lstStyle>
          <a:p/>
        </p:txBody>
      </p:sp>
      <p:sp>
        <p:nvSpPr>
          <p:cNvPr id="123" name="Google Shape;123;p14"/>
          <p:cNvSpPr txBox="1"/>
          <p:nvPr>
            <p:ph type="title"/>
          </p:nvPr>
        </p:nvSpPr>
        <p:spPr>
          <a:xfrm>
            <a:off x="1245150" y="401725"/>
            <a:ext cx="6653700" cy="423600"/>
          </a:xfrm>
          <a:prstGeom prst="rect">
            <a:avLst/>
          </a:prstGeom>
        </p:spPr>
        <p:txBody>
          <a:bodyPr anchorCtr="0" anchor="ctr" bIns="91425" lIns="91425" spcFirstLastPara="1" rIns="91425" wrap="square" tIns="91425">
            <a:noAutofit/>
          </a:bodyPr>
          <a:lstStyle>
            <a:lvl1pPr lvl="0" algn="ctr">
              <a:spcBef>
                <a:spcPts val="0"/>
              </a:spcBef>
              <a:spcAft>
                <a:spcPts val="0"/>
              </a:spcAft>
              <a:buSzPts val="2400"/>
              <a:buNone/>
              <a:defRPr sz="2400"/>
            </a:lvl1pPr>
            <a:lvl2pPr lvl="1">
              <a:spcBef>
                <a:spcPts val="0"/>
              </a:spcBef>
              <a:spcAft>
                <a:spcPts val="0"/>
              </a:spcAft>
              <a:buSzPts val="2800"/>
              <a:buNone/>
              <a:defRPr>
                <a:latin typeface="Lato Light"/>
                <a:ea typeface="Lato Light"/>
                <a:cs typeface="Lato Light"/>
                <a:sym typeface="Lato Light"/>
              </a:defRPr>
            </a:lvl2pPr>
            <a:lvl3pPr lvl="2">
              <a:spcBef>
                <a:spcPts val="0"/>
              </a:spcBef>
              <a:spcAft>
                <a:spcPts val="0"/>
              </a:spcAft>
              <a:buSzPts val="2800"/>
              <a:buNone/>
              <a:defRPr>
                <a:latin typeface="Lato Light"/>
                <a:ea typeface="Lato Light"/>
                <a:cs typeface="Lato Light"/>
                <a:sym typeface="Lato Light"/>
              </a:defRPr>
            </a:lvl3pPr>
            <a:lvl4pPr lvl="3">
              <a:spcBef>
                <a:spcPts val="0"/>
              </a:spcBef>
              <a:spcAft>
                <a:spcPts val="0"/>
              </a:spcAft>
              <a:buSzPts val="2800"/>
              <a:buNone/>
              <a:defRPr>
                <a:latin typeface="Lato Light"/>
                <a:ea typeface="Lato Light"/>
                <a:cs typeface="Lato Light"/>
                <a:sym typeface="Lato Light"/>
              </a:defRPr>
            </a:lvl4pPr>
            <a:lvl5pPr lvl="4">
              <a:spcBef>
                <a:spcPts val="0"/>
              </a:spcBef>
              <a:spcAft>
                <a:spcPts val="0"/>
              </a:spcAft>
              <a:buSzPts val="2800"/>
              <a:buNone/>
              <a:defRPr>
                <a:latin typeface="Lato Light"/>
                <a:ea typeface="Lato Light"/>
                <a:cs typeface="Lato Light"/>
                <a:sym typeface="Lato Light"/>
              </a:defRPr>
            </a:lvl5pPr>
            <a:lvl6pPr lvl="5">
              <a:spcBef>
                <a:spcPts val="0"/>
              </a:spcBef>
              <a:spcAft>
                <a:spcPts val="0"/>
              </a:spcAft>
              <a:buSzPts val="2800"/>
              <a:buNone/>
              <a:defRPr>
                <a:latin typeface="Lato Light"/>
                <a:ea typeface="Lato Light"/>
                <a:cs typeface="Lato Light"/>
                <a:sym typeface="Lato Light"/>
              </a:defRPr>
            </a:lvl6pPr>
            <a:lvl7pPr lvl="6">
              <a:spcBef>
                <a:spcPts val="0"/>
              </a:spcBef>
              <a:spcAft>
                <a:spcPts val="0"/>
              </a:spcAft>
              <a:buSzPts val="2800"/>
              <a:buNone/>
              <a:defRPr>
                <a:latin typeface="Lato Light"/>
                <a:ea typeface="Lato Light"/>
                <a:cs typeface="Lato Light"/>
                <a:sym typeface="Lato Light"/>
              </a:defRPr>
            </a:lvl7pPr>
            <a:lvl8pPr lvl="7">
              <a:spcBef>
                <a:spcPts val="0"/>
              </a:spcBef>
              <a:spcAft>
                <a:spcPts val="0"/>
              </a:spcAft>
              <a:buSzPts val="2800"/>
              <a:buNone/>
              <a:defRPr>
                <a:latin typeface="Lato Light"/>
                <a:ea typeface="Lato Light"/>
                <a:cs typeface="Lato Light"/>
                <a:sym typeface="Lato Light"/>
              </a:defRPr>
            </a:lvl8pPr>
            <a:lvl9pPr lvl="8">
              <a:spcBef>
                <a:spcPts val="0"/>
              </a:spcBef>
              <a:spcAft>
                <a:spcPts val="0"/>
              </a:spcAft>
              <a:buSzPts val="2800"/>
              <a:buNone/>
              <a:defRPr>
                <a:latin typeface="Lato Light"/>
                <a:ea typeface="Lato Light"/>
                <a:cs typeface="Lato Light"/>
                <a:sym typeface="Lato Light"/>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oints 4_3">
  <p:cSld name="CUSTOM_3_1">
    <p:spTree>
      <p:nvGrpSpPr>
        <p:cNvPr id="124" name="Shape 124"/>
        <p:cNvGrpSpPr/>
        <p:nvPr/>
      </p:nvGrpSpPr>
      <p:grpSpPr>
        <a:xfrm>
          <a:off x="0" y="0"/>
          <a:ext cx="0" cy="0"/>
          <a:chOff x="0" y="0"/>
          <a:chExt cx="0" cy="0"/>
        </a:xfrm>
      </p:grpSpPr>
      <p:sp>
        <p:nvSpPr>
          <p:cNvPr id="125" name="Google Shape;125;p15"/>
          <p:cNvSpPr txBox="1"/>
          <p:nvPr/>
        </p:nvSpPr>
        <p:spPr>
          <a:xfrm>
            <a:off x="563145" y="1498175"/>
            <a:ext cx="474900" cy="3078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1" lang="en" sz="2000">
                <a:solidFill>
                  <a:schemeClr val="accent4"/>
                </a:solidFill>
                <a:latin typeface="League Spartan"/>
                <a:ea typeface="League Spartan"/>
                <a:cs typeface="League Spartan"/>
                <a:sym typeface="League Spartan"/>
              </a:rPr>
              <a:t>01</a:t>
            </a:r>
            <a:endParaRPr b="1" sz="2000">
              <a:solidFill>
                <a:schemeClr val="accent4"/>
              </a:solidFill>
              <a:latin typeface="League Spartan"/>
              <a:ea typeface="League Spartan"/>
              <a:cs typeface="League Spartan"/>
              <a:sym typeface="League Spartan"/>
            </a:endParaRPr>
          </a:p>
        </p:txBody>
      </p:sp>
      <p:sp>
        <p:nvSpPr>
          <p:cNvPr id="126" name="Google Shape;126;p15"/>
          <p:cNvSpPr txBox="1"/>
          <p:nvPr>
            <p:ph type="title"/>
          </p:nvPr>
        </p:nvSpPr>
        <p:spPr>
          <a:xfrm>
            <a:off x="1245150" y="401725"/>
            <a:ext cx="6653700" cy="423600"/>
          </a:xfrm>
          <a:prstGeom prst="rect">
            <a:avLst/>
          </a:prstGeom>
        </p:spPr>
        <p:txBody>
          <a:bodyPr anchorCtr="0" anchor="ctr" bIns="91425" lIns="91425" spcFirstLastPara="1" rIns="91425" wrap="square" tIns="91425">
            <a:spAutoFit/>
          </a:bodyPr>
          <a:lstStyle>
            <a:lvl1pPr lvl="0" algn="ctr">
              <a:spcBef>
                <a:spcPts val="0"/>
              </a:spcBef>
              <a:spcAft>
                <a:spcPts val="0"/>
              </a:spcAft>
              <a:buSzPts val="2400"/>
              <a:buNone/>
              <a:defRPr sz="2400"/>
            </a:lvl1pPr>
            <a:lvl2pPr lvl="1">
              <a:spcBef>
                <a:spcPts val="0"/>
              </a:spcBef>
              <a:spcAft>
                <a:spcPts val="0"/>
              </a:spcAft>
              <a:buSzPts val="2800"/>
              <a:buNone/>
              <a:defRPr>
                <a:latin typeface="Lato Light"/>
                <a:ea typeface="Lato Light"/>
                <a:cs typeface="Lato Light"/>
                <a:sym typeface="Lato Light"/>
              </a:defRPr>
            </a:lvl2pPr>
            <a:lvl3pPr lvl="2">
              <a:spcBef>
                <a:spcPts val="0"/>
              </a:spcBef>
              <a:spcAft>
                <a:spcPts val="0"/>
              </a:spcAft>
              <a:buSzPts val="2800"/>
              <a:buNone/>
              <a:defRPr>
                <a:latin typeface="Lato Light"/>
                <a:ea typeface="Lato Light"/>
                <a:cs typeface="Lato Light"/>
                <a:sym typeface="Lato Light"/>
              </a:defRPr>
            </a:lvl3pPr>
            <a:lvl4pPr lvl="3">
              <a:spcBef>
                <a:spcPts val="0"/>
              </a:spcBef>
              <a:spcAft>
                <a:spcPts val="0"/>
              </a:spcAft>
              <a:buSzPts val="2800"/>
              <a:buNone/>
              <a:defRPr>
                <a:latin typeface="Lato Light"/>
                <a:ea typeface="Lato Light"/>
                <a:cs typeface="Lato Light"/>
                <a:sym typeface="Lato Light"/>
              </a:defRPr>
            </a:lvl4pPr>
            <a:lvl5pPr lvl="4">
              <a:spcBef>
                <a:spcPts val="0"/>
              </a:spcBef>
              <a:spcAft>
                <a:spcPts val="0"/>
              </a:spcAft>
              <a:buSzPts val="2800"/>
              <a:buNone/>
              <a:defRPr>
                <a:latin typeface="Lato Light"/>
                <a:ea typeface="Lato Light"/>
                <a:cs typeface="Lato Light"/>
                <a:sym typeface="Lato Light"/>
              </a:defRPr>
            </a:lvl5pPr>
            <a:lvl6pPr lvl="5">
              <a:spcBef>
                <a:spcPts val="0"/>
              </a:spcBef>
              <a:spcAft>
                <a:spcPts val="0"/>
              </a:spcAft>
              <a:buSzPts val="2800"/>
              <a:buNone/>
              <a:defRPr>
                <a:latin typeface="Lato Light"/>
                <a:ea typeface="Lato Light"/>
                <a:cs typeface="Lato Light"/>
                <a:sym typeface="Lato Light"/>
              </a:defRPr>
            </a:lvl6pPr>
            <a:lvl7pPr lvl="6">
              <a:spcBef>
                <a:spcPts val="0"/>
              </a:spcBef>
              <a:spcAft>
                <a:spcPts val="0"/>
              </a:spcAft>
              <a:buSzPts val="2800"/>
              <a:buNone/>
              <a:defRPr>
                <a:latin typeface="Lato Light"/>
                <a:ea typeface="Lato Light"/>
                <a:cs typeface="Lato Light"/>
                <a:sym typeface="Lato Light"/>
              </a:defRPr>
            </a:lvl7pPr>
            <a:lvl8pPr lvl="7">
              <a:spcBef>
                <a:spcPts val="0"/>
              </a:spcBef>
              <a:spcAft>
                <a:spcPts val="0"/>
              </a:spcAft>
              <a:buSzPts val="2800"/>
              <a:buNone/>
              <a:defRPr>
                <a:latin typeface="Lato Light"/>
                <a:ea typeface="Lato Light"/>
                <a:cs typeface="Lato Light"/>
                <a:sym typeface="Lato Light"/>
              </a:defRPr>
            </a:lvl8pPr>
            <a:lvl9pPr lvl="8">
              <a:spcBef>
                <a:spcPts val="0"/>
              </a:spcBef>
              <a:spcAft>
                <a:spcPts val="0"/>
              </a:spcAft>
              <a:buSzPts val="2800"/>
              <a:buNone/>
              <a:defRPr>
                <a:latin typeface="Lato Light"/>
                <a:ea typeface="Lato Light"/>
                <a:cs typeface="Lato Light"/>
                <a:sym typeface="Lato Light"/>
              </a:defRPr>
            </a:lvl9pPr>
          </a:lstStyle>
          <a:p/>
        </p:txBody>
      </p:sp>
      <p:sp>
        <p:nvSpPr>
          <p:cNvPr id="127" name="Google Shape;127;p15"/>
          <p:cNvSpPr txBox="1"/>
          <p:nvPr>
            <p:ph idx="1" type="subTitle"/>
          </p:nvPr>
        </p:nvSpPr>
        <p:spPr>
          <a:xfrm>
            <a:off x="1106375" y="1444225"/>
            <a:ext cx="2881500" cy="1302000"/>
          </a:xfrm>
          <a:prstGeom prst="rect">
            <a:avLst/>
          </a:prstGeom>
        </p:spPr>
        <p:txBody>
          <a:bodyPr anchorCtr="0" anchor="t" bIns="91425" lIns="91425" spcFirstLastPara="1" rIns="91425" wrap="square" tIns="91425">
            <a:normAutofit/>
          </a:bodyPr>
          <a:lstStyle>
            <a:lvl1pPr lvl="0">
              <a:spcBef>
                <a:spcPts val="0"/>
              </a:spcBef>
              <a:spcAft>
                <a:spcPts val="0"/>
              </a:spcAft>
              <a:buSzPts val="1100"/>
              <a:buFont typeface="Open Sans Medium"/>
              <a:buNone/>
              <a:defRPr sz="1100">
                <a:latin typeface="Open Sans Medium"/>
                <a:ea typeface="Open Sans Medium"/>
                <a:cs typeface="Open Sans Medium"/>
                <a:sym typeface="Open Sans Medium"/>
              </a:defRPr>
            </a:lvl1pPr>
            <a:lvl2pPr lvl="1" algn="r">
              <a:spcBef>
                <a:spcPts val="0"/>
              </a:spcBef>
              <a:spcAft>
                <a:spcPts val="0"/>
              </a:spcAft>
              <a:buSzPts val="1100"/>
              <a:buNone/>
              <a:defRPr sz="1100"/>
            </a:lvl2pPr>
            <a:lvl3pPr lvl="2" algn="r">
              <a:spcBef>
                <a:spcPts val="0"/>
              </a:spcBef>
              <a:spcAft>
                <a:spcPts val="0"/>
              </a:spcAft>
              <a:buSzPts val="1100"/>
              <a:buNone/>
              <a:defRPr sz="1100"/>
            </a:lvl3pPr>
            <a:lvl4pPr lvl="3" algn="r">
              <a:spcBef>
                <a:spcPts val="0"/>
              </a:spcBef>
              <a:spcAft>
                <a:spcPts val="0"/>
              </a:spcAft>
              <a:buSzPts val="1100"/>
              <a:buNone/>
              <a:defRPr sz="1100"/>
            </a:lvl4pPr>
            <a:lvl5pPr lvl="4" algn="r">
              <a:spcBef>
                <a:spcPts val="0"/>
              </a:spcBef>
              <a:spcAft>
                <a:spcPts val="0"/>
              </a:spcAft>
              <a:buSzPts val="1100"/>
              <a:buNone/>
              <a:defRPr sz="1100"/>
            </a:lvl5pPr>
            <a:lvl6pPr lvl="5" algn="r">
              <a:spcBef>
                <a:spcPts val="0"/>
              </a:spcBef>
              <a:spcAft>
                <a:spcPts val="0"/>
              </a:spcAft>
              <a:buSzPts val="1100"/>
              <a:buNone/>
              <a:defRPr sz="1100"/>
            </a:lvl6pPr>
            <a:lvl7pPr lvl="6" algn="r">
              <a:spcBef>
                <a:spcPts val="0"/>
              </a:spcBef>
              <a:spcAft>
                <a:spcPts val="0"/>
              </a:spcAft>
              <a:buSzPts val="1100"/>
              <a:buNone/>
              <a:defRPr sz="1100"/>
            </a:lvl7pPr>
            <a:lvl8pPr lvl="7" algn="r">
              <a:spcBef>
                <a:spcPts val="0"/>
              </a:spcBef>
              <a:spcAft>
                <a:spcPts val="0"/>
              </a:spcAft>
              <a:buSzPts val="1100"/>
              <a:buNone/>
              <a:defRPr sz="1100"/>
            </a:lvl8pPr>
            <a:lvl9pPr lvl="8" algn="r">
              <a:spcBef>
                <a:spcPts val="0"/>
              </a:spcBef>
              <a:spcAft>
                <a:spcPts val="0"/>
              </a:spcAft>
              <a:buSzPts val="1100"/>
              <a:buNone/>
              <a:defRPr sz="1100"/>
            </a:lvl9pPr>
          </a:lstStyle>
          <a:p/>
        </p:txBody>
      </p:sp>
      <p:sp>
        <p:nvSpPr>
          <p:cNvPr id="128" name="Google Shape;128;p15"/>
          <p:cNvSpPr txBox="1"/>
          <p:nvPr/>
        </p:nvSpPr>
        <p:spPr>
          <a:xfrm>
            <a:off x="4944270" y="1498175"/>
            <a:ext cx="474900" cy="3078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1" lang="en" sz="2000">
                <a:solidFill>
                  <a:schemeClr val="accent4"/>
                </a:solidFill>
                <a:latin typeface="League Spartan"/>
                <a:ea typeface="League Spartan"/>
                <a:cs typeface="League Spartan"/>
                <a:sym typeface="League Spartan"/>
              </a:rPr>
              <a:t>02</a:t>
            </a:r>
            <a:endParaRPr b="1" sz="2000">
              <a:solidFill>
                <a:schemeClr val="accent4"/>
              </a:solidFill>
              <a:latin typeface="League Spartan"/>
              <a:ea typeface="League Spartan"/>
              <a:cs typeface="League Spartan"/>
              <a:sym typeface="League Spartan"/>
            </a:endParaRPr>
          </a:p>
        </p:txBody>
      </p:sp>
      <p:sp>
        <p:nvSpPr>
          <p:cNvPr id="129" name="Google Shape;129;p15"/>
          <p:cNvSpPr txBox="1"/>
          <p:nvPr>
            <p:ph idx="2" type="subTitle"/>
          </p:nvPr>
        </p:nvSpPr>
        <p:spPr>
          <a:xfrm>
            <a:off x="5487500" y="1444225"/>
            <a:ext cx="2881500" cy="1302000"/>
          </a:xfrm>
          <a:prstGeom prst="rect">
            <a:avLst/>
          </a:prstGeom>
        </p:spPr>
        <p:txBody>
          <a:bodyPr anchorCtr="0" anchor="t" bIns="91425" lIns="91425" spcFirstLastPara="1" rIns="91425" wrap="square" tIns="91425">
            <a:normAutofit/>
          </a:bodyPr>
          <a:lstStyle>
            <a:lvl1pPr lvl="0">
              <a:spcBef>
                <a:spcPts val="0"/>
              </a:spcBef>
              <a:spcAft>
                <a:spcPts val="0"/>
              </a:spcAft>
              <a:buSzPts val="1100"/>
              <a:buFont typeface="Open Sans Medium"/>
              <a:buNone/>
              <a:defRPr sz="1100">
                <a:latin typeface="Open Sans Medium"/>
                <a:ea typeface="Open Sans Medium"/>
                <a:cs typeface="Open Sans Medium"/>
                <a:sym typeface="Open Sans Medium"/>
              </a:defRPr>
            </a:lvl1pPr>
            <a:lvl2pPr lvl="1" algn="r">
              <a:spcBef>
                <a:spcPts val="0"/>
              </a:spcBef>
              <a:spcAft>
                <a:spcPts val="0"/>
              </a:spcAft>
              <a:buSzPts val="1100"/>
              <a:buNone/>
              <a:defRPr sz="1100"/>
            </a:lvl2pPr>
            <a:lvl3pPr lvl="2" algn="r">
              <a:spcBef>
                <a:spcPts val="0"/>
              </a:spcBef>
              <a:spcAft>
                <a:spcPts val="0"/>
              </a:spcAft>
              <a:buSzPts val="1100"/>
              <a:buNone/>
              <a:defRPr sz="1100"/>
            </a:lvl3pPr>
            <a:lvl4pPr lvl="3" algn="r">
              <a:spcBef>
                <a:spcPts val="0"/>
              </a:spcBef>
              <a:spcAft>
                <a:spcPts val="0"/>
              </a:spcAft>
              <a:buSzPts val="1100"/>
              <a:buNone/>
              <a:defRPr sz="1100"/>
            </a:lvl4pPr>
            <a:lvl5pPr lvl="4" algn="r">
              <a:spcBef>
                <a:spcPts val="0"/>
              </a:spcBef>
              <a:spcAft>
                <a:spcPts val="0"/>
              </a:spcAft>
              <a:buSzPts val="1100"/>
              <a:buNone/>
              <a:defRPr sz="1100"/>
            </a:lvl5pPr>
            <a:lvl6pPr lvl="5" algn="r">
              <a:spcBef>
                <a:spcPts val="0"/>
              </a:spcBef>
              <a:spcAft>
                <a:spcPts val="0"/>
              </a:spcAft>
              <a:buSzPts val="1100"/>
              <a:buNone/>
              <a:defRPr sz="1100"/>
            </a:lvl6pPr>
            <a:lvl7pPr lvl="6" algn="r">
              <a:spcBef>
                <a:spcPts val="0"/>
              </a:spcBef>
              <a:spcAft>
                <a:spcPts val="0"/>
              </a:spcAft>
              <a:buSzPts val="1100"/>
              <a:buNone/>
              <a:defRPr sz="1100"/>
            </a:lvl7pPr>
            <a:lvl8pPr lvl="7" algn="r">
              <a:spcBef>
                <a:spcPts val="0"/>
              </a:spcBef>
              <a:spcAft>
                <a:spcPts val="0"/>
              </a:spcAft>
              <a:buSzPts val="1100"/>
              <a:buNone/>
              <a:defRPr sz="1100"/>
            </a:lvl8pPr>
            <a:lvl9pPr lvl="8" algn="r">
              <a:spcBef>
                <a:spcPts val="0"/>
              </a:spcBef>
              <a:spcAft>
                <a:spcPts val="0"/>
              </a:spcAft>
              <a:buSzPts val="1100"/>
              <a:buNone/>
              <a:defRPr sz="1100"/>
            </a:lvl9pPr>
          </a:lstStyle>
          <a:p/>
        </p:txBody>
      </p:sp>
      <p:sp>
        <p:nvSpPr>
          <p:cNvPr id="130" name="Google Shape;130;p15"/>
          <p:cNvSpPr txBox="1"/>
          <p:nvPr/>
        </p:nvSpPr>
        <p:spPr>
          <a:xfrm>
            <a:off x="563145" y="3235425"/>
            <a:ext cx="474900" cy="3078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1" lang="en" sz="2000">
                <a:solidFill>
                  <a:schemeClr val="accent4"/>
                </a:solidFill>
                <a:latin typeface="League Spartan"/>
                <a:ea typeface="League Spartan"/>
                <a:cs typeface="League Spartan"/>
                <a:sym typeface="League Spartan"/>
              </a:rPr>
              <a:t>03</a:t>
            </a:r>
            <a:endParaRPr b="1" sz="2000">
              <a:solidFill>
                <a:schemeClr val="accent4"/>
              </a:solidFill>
              <a:latin typeface="League Spartan"/>
              <a:ea typeface="League Spartan"/>
              <a:cs typeface="League Spartan"/>
              <a:sym typeface="League Spartan"/>
            </a:endParaRPr>
          </a:p>
        </p:txBody>
      </p:sp>
      <p:sp>
        <p:nvSpPr>
          <p:cNvPr id="131" name="Google Shape;131;p15"/>
          <p:cNvSpPr txBox="1"/>
          <p:nvPr>
            <p:ph idx="3" type="subTitle"/>
          </p:nvPr>
        </p:nvSpPr>
        <p:spPr>
          <a:xfrm>
            <a:off x="1106375" y="3174175"/>
            <a:ext cx="2881500" cy="1302000"/>
          </a:xfrm>
          <a:prstGeom prst="rect">
            <a:avLst/>
          </a:prstGeom>
        </p:spPr>
        <p:txBody>
          <a:bodyPr anchorCtr="0" anchor="t" bIns="91425" lIns="91425" spcFirstLastPara="1" rIns="91425" wrap="square" tIns="91425">
            <a:normAutofit/>
          </a:bodyPr>
          <a:lstStyle>
            <a:lvl1pPr lvl="0">
              <a:spcBef>
                <a:spcPts val="0"/>
              </a:spcBef>
              <a:spcAft>
                <a:spcPts val="0"/>
              </a:spcAft>
              <a:buSzPts val="1100"/>
              <a:buFont typeface="Open Sans Medium"/>
              <a:buNone/>
              <a:defRPr sz="1100">
                <a:latin typeface="Open Sans Medium"/>
                <a:ea typeface="Open Sans Medium"/>
                <a:cs typeface="Open Sans Medium"/>
                <a:sym typeface="Open Sans Medium"/>
              </a:defRPr>
            </a:lvl1pPr>
            <a:lvl2pPr lvl="1" algn="r">
              <a:spcBef>
                <a:spcPts val="0"/>
              </a:spcBef>
              <a:spcAft>
                <a:spcPts val="0"/>
              </a:spcAft>
              <a:buSzPts val="1100"/>
              <a:buNone/>
              <a:defRPr sz="1100"/>
            </a:lvl2pPr>
            <a:lvl3pPr lvl="2" algn="r">
              <a:spcBef>
                <a:spcPts val="0"/>
              </a:spcBef>
              <a:spcAft>
                <a:spcPts val="0"/>
              </a:spcAft>
              <a:buSzPts val="1100"/>
              <a:buNone/>
              <a:defRPr sz="1100"/>
            </a:lvl3pPr>
            <a:lvl4pPr lvl="3" algn="r">
              <a:spcBef>
                <a:spcPts val="0"/>
              </a:spcBef>
              <a:spcAft>
                <a:spcPts val="0"/>
              </a:spcAft>
              <a:buSzPts val="1100"/>
              <a:buNone/>
              <a:defRPr sz="1100"/>
            </a:lvl4pPr>
            <a:lvl5pPr lvl="4" algn="r">
              <a:spcBef>
                <a:spcPts val="0"/>
              </a:spcBef>
              <a:spcAft>
                <a:spcPts val="0"/>
              </a:spcAft>
              <a:buSzPts val="1100"/>
              <a:buNone/>
              <a:defRPr sz="1100"/>
            </a:lvl5pPr>
            <a:lvl6pPr lvl="5" algn="r">
              <a:spcBef>
                <a:spcPts val="0"/>
              </a:spcBef>
              <a:spcAft>
                <a:spcPts val="0"/>
              </a:spcAft>
              <a:buSzPts val="1100"/>
              <a:buNone/>
              <a:defRPr sz="1100"/>
            </a:lvl6pPr>
            <a:lvl7pPr lvl="6" algn="r">
              <a:spcBef>
                <a:spcPts val="0"/>
              </a:spcBef>
              <a:spcAft>
                <a:spcPts val="0"/>
              </a:spcAft>
              <a:buSzPts val="1100"/>
              <a:buNone/>
              <a:defRPr sz="1100"/>
            </a:lvl7pPr>
            <a:lvl8pPr lvl="7" algn="r">
              <a:spcBef>
                <a:spcPts val="0"/>
              </a:spcBef>
              <a:spcAft>
                <a:spcPts val="0"/>
              </a:spcAft>
              <a:buSzPts val="1100"/>
              <a:buNone/>
              <a:defRPr sz="1100"/>
            </a:lvl8pPr>
            <a:lvl9pPr lvl="8" algn="r">
              <a:spcBef>
                <a:spcPts val="0"/>
              </a:spcBef>
              <a:spcAft>
                <a:spcPts val="0"/>
              </a:spcAft>
              <a:buSzPts val="1100"/>
              <a:buNone/>
              <a:defRPr sz="1100"/>
            </a:lvl9pPr>
          </a:lstStyle>
          <a:p/>
        </p:txBody>
      </p:sp>
      <p:sp>
        <p:nvSpPr>
          <p:cNvPr id="132" name="Google Shape;132;p15"/>
          <p:cNvSpPr txBox="1"/>
          <p:nvPr/>
        </p:nvSpPr>
        <p:spPr>
          <a:xfrm>
            <a:off x="4944270" y="3235425"/>
            <a:ext cx="474900" cy="3078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1" lang="en" sz="2000">
                <a:solidFill>
                  <a:schemeClr val="accent4"/>
                </a:solidFill>
                <a:latin typeface="League Spartan"/>
                <a:ea typeface="League Spartan"/>
                <a:cs typeface="League Spartan"/>
                <a:sym typeface="League Spartan"/>
              </a:rPr>
              <a:t>04</a:t>
            </a:r>
            <a:endParaRPr b="1" sz="2000">
              <a:solidFill>
                <a:schemeClr val="accent4"/>
              </a:solidFill>
              <a:latin typeface="League Spartan"/>
              <a:ea typeface="League Spartan"/>
              <a:cs typeface="League Spartan"/>
              <a:sym typeface="League Spartan"/>
            </a:endParaRPr>
          </a:p>
        </p:txBody>
      </p:sp>
      <p:sp>
        <p:nvSpPr>
          <p:cNvPr id="133" name="Google Shape;133;p15"/>
          <p:cNvSpPr txBox="1"/>
          <p:nvPr>
            <p:ph idx="4" type="subTitle"/>
          </p:nvPr>
        </p:nvSpPr>
        <p:spPr>
          <a:xfrm>
            <a:off x="5487500" y="3174175"/>
            <a:ext cx="2881500" cy="1302000"/>
          </a:xfrm>
          <a:prstGeom prst="rect">
            <a:avLst/>
          </a:prstGeom>
        </p:spPr>
        <p:txBody>
          <a:bodyPr anchorCtr="0" anchor="t" bIns="91425" lIns="91425" spcFirstLastPara="1" rIns="91425" wrap="square" tIns="91425">
            <a:normAutofit/>
          </a:bodyPr>
          <a:lstStyle>
            <a:lvl1pPr lvl="0">
              <a:spcBef>
                <a:spcPts val="0"/>
              </a:spcBef>
              <a:spcAft>
                <a:spcPts val="0"/>
              </a:spcAft>
              <a:buSzPts val="1100"/>
              <a:buFont typeface="Open Sans Medium"/>
              <a:buNone/>
              <a:defRPr sz="1100">
                <a:latin typeface="Open Sans Medium"/>
                <a:ea typeface="Open Sans Medium"/>
                <a:cs typeface="Open Sans Medium"/>
                <a:sym typeface="Open Sans Medium"/>
              </a:defRPr>
            </a:lvl1pPr>
            <a:lvl2pPr lvl="1" algn="r">
              <a:spcBef>
                <a:spcPts val="0"/>
              </a:spcBef>
              <a:spcAft>
                <a:spcPts val="0"/>
              </a:spcAft>
              <a:buSzPts val="1100"/>
              <a:buNone/>
              <a:defRPr sz="1100"/>
            </a:lvl2pPr>
            <a:lvl3pPr lvl="2" algn="r">
              <a:spcBef>
                <a:spcPts val="0"/>
              </a:spcBef>
              <a:spcAft>
                <a:spcPts val="0"/>
              </a:spcAft>
              <a:buSzPts val="1100"/>
              <a:buNone/>
              <a:defRPr sz="1100"/>
            </a:lvl3pPr>
            <a:lvl4pPr lvl="3" algn="r">
              <a:spcBef>
                <a:spcPts val="0"/>
              </a:spcBef>
              <a:spcAft>
                <a:spcPts val="0"/>
              </a:spcAft>
              <a:buSzPts val="1100"/>
              <a:buNone/>
              <a:defRPr sz="1100"/>
            </a:lvl4pPr>
            <a:lvl5pPr lvl="4" algn="r">
              <a:spcBef>
                <a:spcPts val="0"/>
              </a:spcBef>
              <a:spcAft>
                <a:spcPts val="0"/>
              </a:spcAft>
              <a:buSzPts val="1100"/>
              <a:buNone/>
              <a:defRPr sz="1100"/>
            </a:lvl5pPr>
            <a:lvl6pPr lvl="5" algn="r">
              <a:spcBef>
                <a:spcPts val="0"/>
              </a:spcBef>
              <a:spcAft>
                <a:spcPts val="0"/>
              </a:spcAft>
              <a:buSzPts val="1100"/>
              <a:buNone/>
              <a:defRPr sz="1100"/>
            </a:lvl6pPr>
            <a:lvl7pPr lvl="6" algn="r">
              <a:spcBef>
                <a:spcPts val="0"/>
              </a:spcBef>
              <a:spcAft>
                <a:spcPts val="0"/>
              </a:spcAft>
              <a:buSzPts val="1100"/>
              <a:buNone/>
              <a:defRPr sz="1100"/>
            </a:lvl7pPr>
            <a:lvl8pPr lvl="7" algn="r">
              <a:spcBef>
                <a:spcPts val="0"/>
              </a:spcBef>
              <a:spcAft>
                <a:spcPts val="0"/>
              </a:spcAft>
              <a:buSzPts val="1100"/>
              <a:buNone/>
              <a:defRPr sz="1100"/>
            </a:lvl8pPr>
            <a:lvl9pPr lvl="8" algn="r">
              <a:spcBef>
                <a:spcPts val="0"/>
              </a:spcBef>
              <a:spcAft>
                <a:spcPts val="0"/>
              </a:spcAft>
              <a:buSzPts val="1100"/>
              <a:buNone/>
              <a:defRPr sz="1100"/>
            </a:lvl9pPr>
          </a:lstStyle>
          <a:p/>
        </p:txBody>
      </p:sp>
    </p:spTree>
  </p:cSld>
  <p:clrMapOvr>
    <a:masterClrMapping/>
  </p:clrMapOvr>
  <p:extLst>
    <p:ext uri="{DCECCB84-F9BA-43D5-87BE-67443E8EF086}">
      <p15:sldGuideLst>
        <p15:guide id="1" pos="1404">
          <p15:clr>
            <a:srgbClr val="E46962"/>
          </p15:clr>
        </p15:guide>
        <p15:guide id="2" orient="horz" pos="979">
          <p15:clr>
            <a:srgbClr val="E46962"/>
          </p15:clr>
        </p15:guide>
      </p15:sldGuideLst>
    </p:ext>
  </p:extLst>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oints 5_1">
  <p:cSld name="CUSTOM_2_1">
    <p:spTree>
      <p:nvGrpSpPr>
        <p:cNvPr id="134" name="Shape 134"/>
        <p:cNvGrpSpPr/>
        <p:nvPr/>
      </p:nvGrpSpPr>
      <p:grpSpPr>
        <a:xfrm>
          <a:off x="0" y="0"/>
          <a:ext cx="0" cy="0"/>
          <a:chOff x="0" y="0"/>
          <a:chExt cx="0" cy="0"/>
        </a:xfrm>
      </p:grpSpPr>
      <p:sp>
        <p:nvSpPr>
          <p:cNvPr id="135" name="Google Shape;135;p16"/>
          <p:cNvSpPr txBox="1"/>
          <p:nvPr>
            <p:ph idx="1" type="subTitle"/>
          </p:nvPr>
        </p:nvSpPr>
        <p:spPr>
          <a:xfrm>
            <a:off x="6354875" y="1183150"/>
            <a:ext cx="2318400" cy="995100"/>
          </a:xfrm>
          <a:prstGeom prst="rect">
            <a:avLst/>
          </a:prstGeom>
        </p:spPr>
        <p:txBody>
          <a:bodyPr anchorCtr="0" anchor="t" bIns="91425" lIns="91425" spcFirstLastPara="1" rIns="91425" wrap="square" tIns="91425">
            <a:normAutofit/>
          </a:bodyPr>
          <a:lstStyle>
            <a:lvl1pPr lvl="0">
              <a:spcBef>
                <a:spcPts val="0"/>
              </a:spcBef>
              <a:spcAft>
                <a:spcPts val="0"/>
              </a:spcAft>
              <a:buSzPts val="1100"/>
              <a:buFont typeface="Open Sans Medium"/>
              <a:buNone/>
              <a:defRPr sz="1100">
                <a:latin typeface="Open Sans Medium"/>
                <a:ea typeface="Open Sans Medium"/>
                <a:cs typeface="Open Sans Medium"/>
                <a:sym typeface="Open Sans Medium"/>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sp>
        <p:nvSpPr>
          <p:cNvPr id="136" name="Google Shape;136;p16"/>
          <p:cNvSpPr txBox="1"/>
          <p:nvPr>
            <p:ph idx="2" type="subTitle"/>
          </p:nvPr>
        </p:nvSpPr>
        <p:spPr>
          <a:xfrm>
            <a:off x="6354875" y="2399350"/>
            <a:ext cx="2318400" cy="1047900"/>
          </a:xfrm>
          <a:prstGeom prst="rect">
            <a:avLst/>
          </a:prstGeom>
        </p:spPr>
        <p:txBody>
          <a:bodyPr anchorCtr="0" anchor="t" bIns="91425" lIns="91425" spcFirstLastPara="1" rIns="91425" wrap="square" tIns="91425">
            <a:normAutofit/>
          </a:bodyPr>
          <a:lstStyle>
            <a:lvl1pPr lvl="0">
              <a:spcBef>
                <a:spcPts val="0"/>
              </a:spcBef>
              <a:spcAft>
                <a:spcPts val="0"/>
              </a:spcAft>
              <a:buSzPts val="1100"/>
              <a:buFont typeface="Open Sans Medium"/>
              <a:buNone/>
              <a:defRPr sz="1100">
                <a:latin typeface="Open Sans Medium"/>
                <a:ea typeface="Open Sans Medium"/>
                <a:cs typeface="Open Sans Medium"/>
                <a:sym typeface="Open Sans Medium"/>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sp>
        <p:nvSpPr>
          <p:cNvPr id="137" name="Google Shape;137;p16"/>
          <p:cNvSpPr txBox="1"/>
          <p:nvPr>
            <p:ph idx="3" type="subTitle"/>
          </p:nvPr>
        </p:nvSpPr>
        <p:spPr>
          <a:xfrm>
            <a:off x="456925" y="1278100"/>
            <a:ext cx="2318400" cy="1216200"/>
          </a:xfrm>
          <a:prstGeom prst="rect">
            <a:avLst/>
          </a:prstGeom>
        </p:spPr>
        <p:txBody>
          <a:bodyPr anchorCtr="0" anchor="t" bIns="91425" lIns="91425" spcFirstLastPara="1" rIns="91425" wrap="square" tIns="91425">
            <a:normAutofit/>
          </a:bodyPr>
          <a:lstStyle>
            <a:lvl1pPr lvl="0" algn="r">
              <a:spcBef>
                <a:spcPts val="0"/>
              </a:spcBef>
              <a:spcAft>
                <a:spcPts val="0"/>
              </a:spcAft>
              <a:buSzPts val="1100"/>
              <a:buFont typeface="Open Sans Medium"/>
              <a:buNone/>
              <a:defRPr sz="1100">
                <a:latin typeface="Open Sans Medium"/>
                <a:ea typeface="Open Sans Medium"/>
                <a:cs typeface="Open Sans Medium"/>
                <a:sym typeface="Open Sans Medium"/>
              </a:defRPr>
            </a:lvl1pPr>
            <a:lvl2pPr lvl="1" algn="r">
              <a:spcBef>
                <a:spcPts val="0"/>
              </a:spcBef>
              <a:spcAft>
                <a:spcPts val="0"/>
              </a:spcAft>
              <a:buSzPts val="1100"/>
              <a:buNone/>
              <a:defRPr sz="1100"/>
            </a:lvl2pPr>
            <a:lvl3pPr lvl="2" algn="r">
              <a:spcBef>
                <a:spcPts val="0"/>
              </a:spcBef>
              <a:spcAft>
                <a:spcPts val="0"/>
              </a:spcAft>
              <a:buSzPts val="1100"/>
              <a:buNone/>
              <a:defRPr sz="1100"/>
            </a:lvl3pPr>
            <a:lvl4pPr lvl="3" algn="r">
              <a:spcBef>
                <a:spcPts val="0"/>
              </a:spcBef>
              <a:spcAft>
                <a:spcPts val="0"/>
              </a:spcAft>
              <a:buSzPts val="1100"/>
              <a:buNone/>
              <a:defRPr sz="1100"/>
            </a:lvl4pPr>
            <a:lvl5pPr lvl="4" algn="r">
              <a:spcBef>
                <a:spcPts val="0"/>
              </a:spcBef>
              <a:spcAft>
                <a:spcPts val="0"/>
              </a:spcAft>
              <a:buSzPts val="1100"/>
              <a:buNone/>
              <a:defRPr sz="1100"/>
            </a:lvl5pPr>
            <a:lvl6pPr lvl="5" algn="r">
              <a:spcBef>
                <a:spcPts val="0"/>
              </a:spcBef>
              <a:spcAft>
                <a:spcPts val="0"/>
              </a:spcAft>
              <a:buSzPts val="1100"/>
              <a:buNone/>
              <a:defRPr sz="1100"/>
            </a:lvl6pPr>
            <a:lvl7pPr lvl="6" algn="r">
              <a:spcBef>
                <a:spcPts val="0"/>
              </a:spcBef>
              <a:spcAft>
                <a:spcPts val="0"/>
              </a:spcAft>
              <a:buSzPts val="1100"/>
              <a:buNone/>
              <a:defRPr sz="1100"/>
            </a:lvl7pPr>
            <a:lvl8pPr lvl="7" algn="r">
              <a:spcBef>
                <a:spcPts val="0"/>
              </a:spcBef>
              <a:spcAft>
                <a:spcPts val="0"/>
              </a:spcAft>
              <a:buSzPts val="1100"/>
              <a:buNone/>
              <a:defRPr sz="1100"/>
            </a:lvl8pPr>
            <a:lvl9pPr lvl="8" algn="r">
              <a:spcBef>
                <a:spcPts val="0"/>
              </a:spcBef>
              <a:spcAft>
                <a:spcPts val="0"/>
              </a:spcAft>
              <a:buSzPts val="1100"/>
              <a:buNone/>
              <a:defRPr sz="1100"/>
            </a:lvl9pPr>
          </a:lstStyle>
          <a:p/>
        </p:txBody>
      </p:sp>
      <p:sp>
        <p:nvSpPr>
          <p:cNvPr id="138" name="Google Shape;138;p16"/>
          <p:cNvSpPr txBox="1"/>
          <p:nvPr>
            <p:ph idx="4" type="subTitle"/>
          </p:nvPr>
        </p:nvSpPr>
        <p:spPr>
          <a:xfrm>
            <a:off x="470725" y="3321975"/>
            <a:ext cx="2318400" cy="1216200"/>
          </a:xfrm>
          <a:prstGeom prst="rect">
            <a:avLst/>
          </a:prstGeom>
        </p:spPr>
        <p:txBody>
          <a:bodyPr anchorCtr="0" anchor="t" bIns="91425" lIns="91425" spcFirstLastPara="1" rIns="91425" wrap="square" tIns="91425">
            <a:normAutofit/>
          </a:bodyPr>
          <a:lstStyle>
            <a:lvl1pPr lvl="0" algn="r">
              <a:spcBef>
                <a:spcPts val="0"/>
              </a:spcBef>
              <a:spcAft>
                <a:spcPts val="0"/>
              </a:spcAft>
              <a:buSzPts val="1100"/>
              <a:buFont typeface="Open Sans Medium"/>
              <a:buNone/>
              <a:defRPr sz="1100">
                <a:latin typeface="Open Sans Medium"/>
                <a:ea typeface="Open Sans Medium"/>
                <a:cs typeface="Open Sans Medium"/>
                <a:sym typeface="Open Sans Medium"/>
              </a:defRPr>
            </a:lvl1pPr>
            <a:lvl2pPr lvl="1" algn="r">
              <a:spcBef>
                <a:spcPts val="0"/>
              </a:spcBef>
              <a:spcAft>
                <a:spcPts val="0"/>
              </a:spcAft>
              <a:buSzPts val="1100"/>
              <a:buNone/>
              <a:defRPr sz="1100"/>
            </a:lvl2pPr>
            <a:lvl3pPr lvl="2" algn="r">
              <a:spcBef>
                <a:spcPts val="0"/>
              </a:spcBef>
              <a:spcAft>
                <a:spcPts val="0"/>
              </a:spcAft>
              <a:buSzPts val="1100"/>
              <a:buNone/>
              <a:defRPr sz="1100"/>
            </a:lvl3pPr>
            <a:lvl4pPr lvl="3" algn="r">
              <a:spcBef>
                <a:spcPts val="0"/>
              </a:spcBef>
              <a:spcAft>
                <a:spcPts val="0"/>
              </a:spcAft>
              <a:buSzPts val="1100"/>
              <a:buNone/>
              <a:defRPr sz="1100"/>
            </a:lvl4pPr>
            <a:lvl5pPr lvl="4" algn="r">
              <a:spcBef>
                <a:spcPts val="0"/>
              </a:spcBef>
              <a:spcAft>
                <a:spcPts val="0"/>
              </a:spcAft>
              <a:buSzPts val="1100"/>
              <a:buNone/>
              <a:defRPr sz="1100"/>
            </a:lvl5pPr>
            <a:lvl6pPr lvl="5" algn="r">
              <a:spcBef>
                <a:spcPts val="0"/>
              </a:spcBef>
              <a:spcAft>
                <a:spcPts val="0"/>
              </a:spcAft>
              <a:buSzPts val="1100"/>
              <a:buNone/>
              <a:defRPr sz="1100"/>
            </a:lvl6pPr>
            <a:lvl7pPr lvl="6" algn="r">
              <a:spcBef>
                <a:spcPts val="0"/>
              </a:spcBef>
              <a:spcAft>
                <a:spcPts val="0"/>
              </a:spcAft>
              <a:buSzPts val="1100"/>
              <a:buNone/>
              <a:defRPr sz="1100"/>
            </a:lvl7pPr>
            <a:lvl8pPr lvl="7" algn="r">
              <a:spcBef>
                <a:spcPts val="0"/>
              </a:spcBef>
              <a:spcAft>
                <a:spcPts val="0"/>
              </a:spcAft>
              <a:buSzPts val="1100"/>
              <a:buNone/>
              <a:defRPr sz="1100"/>
            </a:lvl8pPr>
            <a:lvl9pPr lvl="8" algn="r">
              <a:spcBef>
                <a:spcPts val="0"/>
              </a:spcBef>
              <a:spcAft>
                <a:spcPts val="0"/>
              </a:spcAft>
              <a:buSzPts val="1100"/>
              <a:buNone/>
              <a:defRPr sz="1100"/>
            </a:lvl9pPr>
          </a:lstStyle>
          <a:p/>
        </p:txBody>
      </p:sp>
      <p:sp>
        <p:nvSpPr>
          <p:cNvPr id="139" name="Google Shape;139;p16"/>
          <p:cNvSpPr txBox="1"/>
          <p:nvPr>
            <p:ph type="title"/>
          </p:nvPr>
        </p:nvSpPr>
        <p:spPr>
          <a:xfrm>
            <a:off x="1245150" y="401725"/>
            <a:ext cx="6653700" cy="423600"/>
          </a:xfrm>
          <a:prstGeom prst="rect">
            <a:avLst/>
          </a:prstGeom>
        </p:spPr>
        <p:txBody>
          <a:bodyPr anchorCtr="0" anchor="ctr" bIns="91425" lIns="91425" spcFirstLastPara="1" rIns="91425" wrap="square" tIns="91425">
            <a:noAutofit/>
          </a:bodyPr>
          <a:lstStyle>
            <a:lvl1pPr lvl="0" algn="ctr">
              <a:spcBef>
                <a:spcPts val="0"/>
              </a:spcBef>
              <a:spcAft>
                <a:spcPts val="0"/>
              </a:spcAft>
              <a:buSzPts val="2400"/>
              <a:buNone/>
              <a:defRPr sz="2400"/>
            </a:lvl1pPr>
            <a:lvl2pPr lvl="1">
              <a:spcBef>
                <a:spcPts val="0"/>
              </a:spcBef>
              <a:spcAft>
                <a:spcPts val="0"/>
              </a:spcAft>
              <a:buSzPts val="2800"/>
              <a:buNone/>
              <a:defRPr>
                <a:latin typeface="Lato Light"/>
                <a:ea typeface="Lato Light"/>
                <a:cs typeface="Lato Light"/>
                <a:sym typeface="Lato Light"/>
              </a:defRPr>
            </a:lvl2pPr>
            <a:lvl3pPr lvl="2">
              <a:spcBef>
                <a:spcPts val="0"/>
              </a:spcBef>
              <a:spcAft>
                <a:spcPts val="0"/>
              </a:spcAft>
              <a:buSzPts val="2800"/>
              <a:buNone/>
              <a:defRPr>
                <a:latin typeface="Lato Light"/>
                <a:ea typeface="Lato Light"/>
                <a:cs typeface="Lato Light"/>
                <a:sym typeface="Lato Light"/>
              </a:defRPr>
            </a:lvl3pPr>
            <a:lvl4pPr lvl="3">
              <a:spcBef>
                <a:spcPts val="0"/>
              </a:spcBef>
              <a:spcAft>
                <a:spcPts val="0"/>
              </a:spcAft>
              <a:buSzPts val="2800"/>
              <a:buNone/>
              <a:defRPr>
                <a:latin typeface="Lato Light"/>
                <a:ea typeface="Lato Light"/>
                <a:cs typeface="Lato Light"/>
                <a:sym typeface="Lato Light"/>
              </a:defRPr>
            </a:lvl4pPr>
            <a:lvl5pPr lvl="4">
              <a:spcBef>
                <a:spcPts val="0"/>
              </a:spcBef>
              <a:spcAft>
                <a:spcPts val="0"/>
              </a:spcAft>
              <a:buSzPts val="2800"/>
              <a:buNone/>
              <a:defRPr>
                <a:latin typeface="Lato Light"/>
                <a:ea typeface="Lato Light"/>
                <a:cs typeface="Lato Light"/>
                <a:sym typeface="Lato Light"/>
              </a:defRPr>
            </a:lvl5pPr>
            <a:lvl6pPr lvl="5">
              <a:spcBef>
                <a:spcPts val="0"/>
              </a:spcBef>
              <a:spcAft>
                <a:spcPts val="0"/>
              </a:spcAft>
              <a:buSzPts val="2800"/>
              <a:buNone/>
              <a:defRPr>
                <a:latin typeface="Lato Light"/>
                <a:ea typeface="Lato Light"/>
                <a:cs typeface="Lato Light"/>
                <a:sym typeface="Lato Light"/>
              </a:defRPr>
            </a:lvl6pPr>
            <a:lvl7pPr lvl="6">
              <a:spcBef>
                <a:spcPts val="0"/>
              </a:spcBef>
              <a:spcAft>
                <a:spcPts val="0"/>
              </a:spcAft>
              <a:buSzPts val="2800"/>
              <a:buNone/>
              <a:defRPr>
                <a:latin typeface="Lato Light"/>
                <a:ea typeface="Lato Light"/>
                <a:cs typeface="Lato Light"/>
                <a:sym typeface="Lato Light"/>
              </a:defRPr>
            </a:lvl7pPr>
            <a:lvl8pPr lvl="7">
              <a:spcBef>
                <a:spcPts val="0"/>
              </a:spcBef>
              <a:spcAft>
                <a:spcPts val="0"/>
              </a:spcAft>
              <a:buSzPts val="2800"/>
              <a:buNone/>
              <a:defRPr>
                <a:latin typeface="Lato Light"/>
                <a:ea typeface="Lato Light"/>
                <a:cs typeface="Lato Light"/>
                <a:sym typeface="Lato Light"/>
              </a:defRPr>
            </a:lvl8pPr>
            <a:lvl9pPr lvl="8">
              <a:spcBef>
                <a:spcPts val="0"/>
              </a:spcBef>
              <a:spcAft>
                <a:spcPts val="0"/>
              </a:spcAft>
              <a:buSzPts val="2800"/>
              <a:buNone/>
              <a:defRPr>
                <a:latin typeface="Lato Light"/>
                <a:ea typeface="Lato Light"/>
                <a:cs typeface="Lato Light"/>
                <a:sym typeface="Lato Light"/>
              </a:defRPr>
            </a:lvl9pPr>
          </a:lstStyle>
          <a:p/>
        </p:txBody>
      </p:sp>
      <p:grpSp>
        <p:nvGrpSpPr>
          <p:cNvPr id="140" name="Google Shape;140;p16"/>
          <p:cNvGrpSpPr/>
          <p:nvPr/>
        </p:nvGrpSpPr>
        <p:grpSpPr>
          <a:xfrm>
            <a:off x="3095387" y="1241947"/>
            <a:ext cx="2953226" cy="2951755"/>
            <a:chOff x="3102288" y="1429998"/>
            <a:chExt cx="2953226" cy="2951755"/>
          </a:xfrm>
        </p:grpSpPr>
        <p:sp>
          <p:nvSpPr>
            <p:cNvPr id="141" name="Google Shape;141;p16"/>
            <p:cNvSpPr/>
            <p:nvPr/>
          </p:nvSpPr>
          <p:spPr>
            <a:xfrm>
              <a:off x="4016728" y="1429998"/>
              <a:ext cx="1634040" cy="1193736"/>
            </a:xfrm>
            <a:custGeom>
              <a:rect b="b" l="l" r="r" t="t"/>
              <a:pathLst>
                <a:path extrusionOk="0" h="21010" w="21600">
                  <a:moveTo>
                    <a:pt x="21600" y="8145"/>
                  </a:moveTo>
                  <a:cubicBezTo>
                    <a:pt x="19118" y="4624"/>
                    <a:pt x="15943" y="2102"/>
                    <a:pt x="12437" y="865"/>
                  </a:cubicBezTo>
                  <a:cubicBezTo>
                    <a:pt x="8312" y="-590"/>
                    <a:pt x="3942" y="-201"/>
                    <a:pt x="0" y="1973"/>
                  </a:cubicBezTo>
                  <a:lnTo>
                    <a:pt x="0" y="21010"/>
                  </a:lnTo>
                  <a:cubicBezTo>
                    <a:pt x="500" y="19693"/>
                    <a:pt x="1192" y="18521"/>
                    <a:pt x="2034" y="17562"/>
                  </a:cubicBezTo>
                  <a:cubicBezTo>
                    <a:pt x="2905" y="16572"/>
                    <a:pt x="3919" y="15829"/>
                    <a:pt x="5014" y="15380"/>
                  </a:cubicBezTo>
                  <a:lnTo>
                    <a:pt x="21600" y="8145"/>
                  </a:lnTo>
                  <a:close/>
                </a:path>
              </a:pathLst>
            </a:custGeom>
            <a:solidFill>
              <a:schemeClr val="accent1"/>
            </a:solidFill>
            <a:ln>
              <a:noFill/>
            </a:ln>
          </p:spPr>
          <p:txBody>
            <a:bodyPr anchorCtr="0" anchor="ctr" bIns="14275" lIns="14275" spcFirstLastPara="1" rIns="14275" wrap="square" tIns="14275">
              <a:noAutofit/>
            </a:bodyPr>
            <a:lstStyle/>
            <a:p>
              <a:pPr indent="0" lvl="0" marL="0" marR="0" rtl="0" algn="l">
                <a:spcBef>
                  <a:spcPts val="0"/>
                </a:spcBef>
                <a:spcAft>
                  <a:spcPts val="0"/>
                </a:spcAft>
                <a:buNone/>
              </a:pPr>
              <a:r>
                <a:t/>
              </a:r>
              <a:endParaRPr sz="1300">
                <a:solidFill>
                  <a:schemeClr val="dk1"/>
                </a:solidFill>
                <a:latin typeface="Lato Light"/>
                <a:ea typeface="Lato Light"/>
                <a:cs typeface="Lato Light"/>
                <a:sym typeface="Lato Light"/>
              </a:endParaRPr>
            </a:p>
          </p:txBody>
        </p:sp>
        <p:sp>
          <p:nvSpPr>
            <p:cNvPr id="142" name="Google Shape;142;p16"/>
            <p:cNvSpPr/>
            <p:nvPr/>
          </p:nvSpPr>
          <p:spPr>
            <a:xfrm>
              <a:off x="3102288" y="1570339"/>
              <a:ext cx="1038072" cy="1787832"/>
            </a:xfrm>
            <a:custGeom>
              <a:rect b="b" l="l" r="r" t="t"/>
              <a:pathLst>
                <a:path extrusionOk="0" h="21600" w="21156">
                  <a:moveTo>
                    <a:pt x="17200" y="0"/>
                  </a:moveTo>
                  <a:cubicBezTo>
                    <a:pt x="12221" y="1401"/>
                    <a:pt x="7988" y="3585"/>
                    <a:pt x="4962" y="6316"/>
                  </a:cubicBezTo>
                  <a:cubicBezTo>
                    <a:pt x="1268" y="9650"/>
                    <a:pt x="-444" y="13619"/>
                    <a:pt x="98" y="17595"/>
                  </a:cubicBezTo>
                  <a:lnTo>
                    <a:pt x="21156" y="21600"/>
                  </a:lnTo>
                  <a:cubicBezTo>
                    <a:pt x="19937" y="20911"/>
                    <a:pt x="18965" y="20084"/>
                    <a:pt x="18298" y="19168"/>
                  </a:cubicBezTo>
                  <a:cubicBezTo>
                    <a:pt x="17547" y="18136"/>
                    <a:pt x="17200" y="17017"/>
                    <a:pt x="17283" y="15894"/>
                  </a:cubicBezTo>
                  <a:lnTo>
                    <a:pt x="17200" y="0"/>
                  </a:lnTo>
                  <a:close/>
                </a:path>
              </a:pathLst>
            </a:custGeom>
            <a:solidFill>
              <a:schemeClr val="accent5"/>
            </a:solidFill>
            <a:ln>
              <a:noFill/>
            </a:ln>
          </p:spPr>
          <p:txBody>
            <a:bodyPr anchorCtr="0" anchor="ctr" bIns="14275" lIns="14275" spcFirstLastPara="1" rIns="14275" wrap="square" tIns="14275">
              <a:noAutofit/>
            </a:bodyPr>
            <a:lstStyle/>
            <a:p>
              <a:pPr indent="0" lvl="0" marL="0" marR="0" rtl="0" algn="l">
                <a:spcBef>
                  <a:spcPts val="0"/>
                </a:spcBef>
                <a:spcAft>
                  <a:spcPts val="0"/>
                </a:spcAft>
                <a:buNone/>
              </a:pPr>
              <a:r>
                <a:t/>
              </a:r>
              <a:endParaRPr sz="1200">
                <a:solidFill>
                  <a:srgbClr val="FFFFFF"/>
                </a:solidFill>
                <a:latin typeface="Lato Light"/>
                <a:ea typeface="Lato Light"/>
                <a:cs typeface="Lato Light"/>
                <a:sym typeface="Lato Light"/>
              </a:endParaRPr>
            </a:p>
          </p:txBody>
        </p:sp>
        <p:sp>
          <p:nvSpPr>
            <p:cNvPr id="143" name="Google Shape;143;p16"/>
            <p:cNvSpPr/>
            <p:nvPr/>
          </p:nvSpPr>
          <p:spPr>
            <a:xfrm>
              <a:off x="3115511" y="3097809"/>
              <a:ext cx="1752732" cy="1245780"/>
            </a:xfrm>
            <a:custGeom>
              <a:rect b="b" l="l" r="r" t="t"/>
              <a:pathLst>
                <a:path extrusionOk="0" h="21600" w="21600">
                  <a:moveTo>
                    <a:pt x="21600" y="6445"/>
                  </a:moveTo>
                  <a:lnTo>
                    <a:pt x="13829" y="21600"/>
                  </a:lnTo>
                  <a:cubicBezTo>
                    <a:pt x="10009" y="20297"/>
                    <a:pt x="6587" y="17300"/>
                    <a:pt x="4071" y="13051"/>
                  </a:cubicBezTo>
                  <a:cubicBezTo>
                    <a:pt x="1866" y="9328"/>
                    <a:pt x="455" y="4804"/>
                    <a:pt x="0" y="0"/>
                  </a:cubicBezTo>
                  <a:lnTo>
                    <a:pt x="15759" y="7124"/>
                  </a:lnTo>
                  <a:cubicBezTo>
                    <a:pt x="16726" y="7545"/>
                    <a:pt x="17742" y="7698"/>
                    <a:pt x="18751" y="7576"/>
                  </a:cubicBezTo>
                  <a:cubicBezTo>
                    <a:pt x="19743" y="7456"/>
                    <a:pt x="20710" y="7073"/>
                    <a:pt x="21600" y="6445"/>
                  </a:cubicBezTo>
                  <a:close/>
                </a:path>
              </a:pathLst>
            </a:custGeom>
            <a:solidFill>
              <a:schemeClr val="accent4"/>
            </a:solidFill>
            <a:ln>
              <a:noFill/>
            </a:ln>
          </p:spPr>
          <p:txBody>
            <a:bodyPr anchorCtr="0" anchor="ctr" bIns="14275" lIns="14275" spcFirstLastPara="1" rIns="14275" wrap="square" tIns="14275">
              <a:noAutofit/>
            </a:bodyPr>
            <a:lstStyle/>
            <a:p>
              <a:pPr indent="0" lvl="0" marL="0" marR="0" rtl="0" algn="l">
                <a:spcBef>
                  <a:spcPts val="0"/>
                </a:spcBef>
                <a:spcAft>
                  <a:spcPts val="0"/>
                </a:spcAft>
                <a:buNone/>
              </a:pPr>
              <a:r>
                <a:t/>
              </a:r>
              <a:endParaRPr sz="1200">
                <a:solidFill>
                  <a:srgbClr val="FFFFFF"/>
                </a:solidFill>
                <a:latin typeface="Lato Light"/>
                <a:ea typeface="Lato Light"/>
                <a:cs typeface="Lato Light"/>
                <a:sym typeface="Lato Light"/>
              </a:endParaRPr>
            </a:p>
          </p:txBody>
        </p:sp>
        <p:sp>
          <p:nvSpPr>
            <p:cNvPr id="144" name="Google Shape;144;p16"/>
            <p:cNvSpPr/>
            <p:nvPr/>
          </p:nvSpPr>
          <p:spPr>
            <a:xfrm>
              <a:off x="4311781" y="2799840"/>
              <a:ext cx="1526364" cy="1581913"/>
            </a:xfrm>
            <a:custGeom>
              <a:rect b="b" l="l" r="r" t="t"/>
              <a:pathLst>
                <a:path extrusionOk="0" h="21243" w="21600">
                  <a:moveTo>
                    <a:pt x="12593" y="0"/>
                  </a:moveTo>
                  <a:lnTo>
                    <a:pt x="21600" y="11784"/>
                  </a:lnTo>
                  <a:cubicBezTo>
                    <a:pt x="19267" y="15419"/>
                    <a:pt x="15759" y="18239"/>
                    <a:pt x="11598" y="19826"/>
                  </a:cubicBezTo>
                  <a:cubicBezTo>
                    <a:pt x="7919" y="21229"/>
                    <a:pt x="3894" y="21600"/>
                    <a:pt x="0" y="20896"/>
                  </a:cubicBezTo>
                  <a:lnTo>
                    <a:pt x="10857" y="6567"/>
                  </a:lnTo>
                  <a:cubicBezTo>
                    <a:pt x="11599" y="5663"/>
                    <a:pt x="12137" y="4623"/>
                    <a:pt x="12439" y="3514"/>
                  </a:cubicBezTo>
                  <a:cubicBezTo>
                    <a:pt x="12751" y="2366"/>
                    <a:pt x="12804" y="1168"/>
                    <a:pt x="12593" y="0"/>
                  </a:cubicBezTo>
                  <a:close/>
                </a:path>
              </a:pathLst>
            </a:custGeom>
            <a:solidFill>
              <a:schemeClr val="accent3"/>
            </a:solidFill>
            <a:ln>
              <a:noFill/>
            </a:ln>
          </p:spPr>
          <p:txBody>
            <a:bodyPr anchorCtr="0" anchor="ctr" bIns="14275" lIns="14275" spcFirstLastPara="1" rIns="14275" wrap="square" tIns="14275">
              <a:noAutofit/>
            </a:bodyPr>
            <a:lstStyle/>
            <a:p>
              <a:pPr indent="0" lvl="0" marL="0" marR="0" rtl="0" algn="l">
                <a:spcBef>
                  <a:spcPts val="0"/>
                </a:spcBef>
                <a:spcAft>
                  <a:spcPts val="0"/>
                </a:spcAft>
                <a:buNone/>
              </a:pPr>
              <a:r>
                <a:t/>
              </a:r>
              <a:endParaRPr sz="1200">
                <a:solidFill>
                  <a:srgbClr val="FFFFFF"/>
                </a:solidFill>
                <a:latin typeface="Lato Light"/>
                <a:ea typeface="Lato Light"/>
                <a:cs typeface="Lato Light"/>
                <a:sym typeface="Lato Light"/>
              </a:endParaRPr>
            </a:p>
          </p:txBody>
        </p:sp>
        <p:sp>
          <p:nvSpPr>
            <p:cNvPr id="145" name="Google Shape;145;p16"/>
            <p:cNvSpPr/>
            <p:nvPr/>
          </p:nvSpPr>
          <p:spPr>
            <a:xfrm>
              <a:off x="4676823" y="1946286"/>
              <a:ext cx="1378690" cy="1668222"/>
            </a:xfrm>
            <a:custGeom>
              <a:rect b="b" l="l" r="r" t="t"/>
              <a:pathLst>
                <a:path extrusionOk="0" h="21600" w="21337">
                  <a:moveTo>
                    <a:pt x="0" y="4387"/>
                  </a:moveTo>
                  <a:lnTo>
                    <a:pt x="15846" y="0"/>
                  </a:lnTo>
                  <a:cubicBezTo>
                    <a:pt x="19012" y="3104"/>
                    <a:pt x="20914" y="6970"/>
                    <a:pt x="21275" y="11038"/>
                  </a:cubicBezTo>
                  <a:cubicBezTo>
                    <a:pt x="21600" y="14704"/>
                    <a:pt x="20656" y="18371"/>
                    <a:pt x="18557" y="21600"/>
                  </a:cubicBezTo>
                  <a:lnTo>
                    <a:pt x="6371" y="7619"/>
                  </a:lnTo>
                  <a:cubicBezTo>
                    <a:pt x="5672" y="6816"/>
                    <a:pt x="4801" y="6128"/>
                    <a:pt x="3803" y="5590"/>
                  </a:cubicBezTo>
                  <a:cubicBezTo>
                    <a:pt x="2651" y="4968"/>
                    <a:pt x="1355" y="4558"/>
                    <a:pt x="0" y="4387"/>
                  </a:cubicBezTo>
                  <a:close/>
                </a:path>
              </a:pathLst>
            </a:custGeom>
            <a:solidFill>
              <a:schemeClr val="accent2"/>
            </a:solidFill>
            <a:ln>
              <a:noFill/>
            </a:ln>
          </p:spPr>
          <p:txBody>
            <a:bodyPr anchorCtr="0" anchor="ctr" bIns="14275" lIns="14275" spcFirstLastPara="1" rIns="14275" wrap="square" tIns="14275">
              <a:noAutofit/>
            </a:bodyPr>
            <a:lstStyle/>
            <a:p>
              <a:pPr indent="0" lvl="0" marL="0" marR="0" rtl="0" algn="l">
                <a:spcBef>
                  <a:spcPts val="0"/>
                </a:spcBef>
                <a:spcAft>
                  <a:spcPts val="0"/>
                </a:spcAft>
                <a:buNone/>
              </a:pPr>
              <a:r>
                <a:t/>
              </a:r>
              <a:endParaRPr sz="1300">
                <a:solidFill>
                  <a:schemeClr val="dk1"/>
                </a:solidFill>
                <a:latin typeface="Lato Light"/>
                <a:ea typeface="Lato Light"/>
                <a:cs typeface="Lato Light"/>
                <a:sym typeface="Lato Light"/>
              </a:endParaRPr>
            </a:p>
          </p:txBody>
        </p:sp>
        <p:sp>
          <p:nvSpPr>
            <p:cNvPr id="146" name="Google Shape;146;p16"/>
            <p:cNvSpPr txBox="1"/>
            <p:nvPr/>
          </p:nvSpPr>
          <p:spPr>
            <a:xfrm>
              <a:off x="4444343" y="1670781"/>
              <a:ext cx="312300" cy="280800"/>
            </a:xfrm>
            <a:prstGeom prst="rect">
              <a:avLst/>
            </a:prstGeom>
            <a:no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rPr b="1" lang="en" sz="1600">
                  <a:solidFill>
                    <a:schemeClr val="lt1"/>
                  </a:solidFill>
                  <a:latin typeface="League Spartan"/>
                  <a:ea typeface="League Spartan"/>
                  <a:cs typeface="League Spartan"/>
                  <a:sym typeface="League Spartan"/>
                </a:rPr>
                <a:t>01</a:t>
              </a:r>
              <a:endParaRPr b="1" sz="1600">
                <a:latin typeface="League Spartan"/>
                <a:ea typeface="League Spartan"/>
                <a:cs typeface="League Spartan"/>
                <a:sym typeface="League Spartan"/>
              </a:endParaRPr>
            </a:p>
          </p:txBody>
        </p:sp>
        <p:sp>
          <p:nvSpPr>
            <p:cNvPr id="147" name="Google Shape;147;p16"/>
            <p:cNvSpPr txBox="1"/>
            <p:nvPr/>
          </p:nvSpPr>
          <p:spPr>
            <a:xfrm>
              <a:off x="5443660" y="2500224"/>
              <a:ext cx="360600" cy="280800"/>
            </a:xfrm>
            <a:prstGeom prst="rect">
              <a:avLst/>
            </a:prstGeom>
            <a:no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rPr b="1" lang="en" sz="1600">
                  <a:solidFill>
                    <a:schemeClr val="lt1"/>
                  </a:solidFill>
                  <a:latin typeface="League Spartan"/>
                  <a:ea typeface="League Spartan"/>
                  <a:cs typeface="League Spartan"/>
                  <a:sym typeface="League Spartan"/>
                </a:rPr>
                <a:t>02</a:t>
              </a:r>
              <a:endParaRPr b="1" sz="1600">
                <a:latin typeface="League Spartan"/>
                <a:ea typeface="League Spartan"/>
                <a:cs typeface="League Spartan"/>
                <a:sym typeface="League Spartan"/>
              </a:endParaRPr>
            </a:p>
          </p:txBody>
        </p:sp>
        <p:sp>
          <p:nvSpPr>
            <p:cNvPr id="148" name="Google Shape;148;p16"/>
            <p:cNvSpPr txBox="1"/>
            <p:nvPr/>
          </p:nvSpPr>
          <p:spPr>
            <a:xfrm>
              <a:off x="4929328" y="3709325"/>
              <a:ext cx="368700" cy="280800"/>
            </a:xfrm>
            <a:prstGeom prst="rect">
              <a:avLst/>
            </a:prstGeom>
            <a:no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rPr b="1" lang="en" sz="1600">
                  <a:solidFill>
                    <a:schemeClr val="lt1"/>
                  </a:solidFill>
                  <a:latin typeface="League Spartan"/>
                  <a:ea typeface="League Spartan"/>
                  <a:cs typeface="League Spartan"/>
                  <a:sym typeface="League Spartan"/>
                </a:rPr>
                <a:t>03</a:t>
              </a:r>
              <a:endParaRPr b="1" sz="1600">
                <a:latin typeface="League Spartan"/>
                <a:ea typeface="League Spartan"/>
                <a:cs typeface="League Spartan"/>
                <a:sym typeface="League Spartan"/>
              </a:endParaRPr>
            </a:p>
          </p:txBody>
        </p:sp>
        <p:sp>
          <p:nvSpPr>
            <p:cNvPr id="149" name="Google Shape;149;p16"/>
            <p:cNvSpPr txBox="1"/>
            <p:nvPr/>
          </p:nvSpPr>
          <p:spPr>
            <a:xfrm>
              <a:off x="3677557" y="3598802"/>
              <a:ext cx="386700" cy="280800"/>
            </a:xfrm>
            <a:prstGeom prst="rect">
              <a:avLst/>
            </a:prstGeom>
            <a:no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rPr b="1" lang="en" sz="1600">
                  <a:solidFill>
                    <a:schemeClr val="lt1"/>
                  </a:solidFill>
                  <a:latin typeface="League Spartan"/>
                  <a:ea typeface="League Spartan"/>
                  <a:cs typeface="League Spartan"/>
                  <a:sym typeface="League Spartan"/>
                </a:rPr>
                <a:t>04</a:t>
              </a:r>
              <a:endParaRPr b="1" sz="1600">
                <a:latin typeface="League Spartan"/>
                <a:ea typeface="League Spartan"/>
                <a:cs typeface="League Spartan"/>
                <a:sym typeface="League Spartan"/>
              </a:endParaRPr>
            </a:p>
          </p:txBody>
        </p:sp>
        <p:sp>
          <p:nvSpPr>
            <p:cNvPr id="150" name="Google Shape;150;p16"/>
            <p:cNvSpPr txBox="1"/>
            <p:nvPr/>
          </p:nvSpPr>
          <p:spPr>
            <a:xfrm>
              <a:off x="3395840" y="2345006"/>
              <a:ext cx="380400" cy="280800"/>
            </a:xfrm>
            <a:prstGeom prst="rect">
              <a:avLst/>
            </a:prstGeom>
            <a:no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rPr b="1" lang="en" sz="1600">
                  <a:solidFill>
                    <a:schemeClr val="lt1"/>
                  </a:solidFill>
                  <a:latin typeface="League Spartan"/>
                  <a:ea typeface="League Spartan"/>
                  <a:cs typeface="League Spartan"/>
                  <a:sym typeface="League Spartan"/>
                </a:rPr>
                <a:t>05</a:t>
              </a:r>
              <a:endParaRPr b="1" sz="1600">
                <a:latin typeface="League Spartan"/>
                <a:ea typeface="League Spartan"/>
                <a:cs typeface="League Spartan"/>
                <a:sym typeface="League Spartan"/>
              </a:endParaRPr>
            </a:p>
          </p:txBody>
        </p:sp>
      </p:grpSp>
      <p:sp>
        <p:nvSpPr>
          <p:cNvPr id="151" name="Google Shape;151;p16"/>
          <p:cNvSpPr txBox="1"/>
          <p:nvPr>
            <p:ph idx="5" type="subTitle"/>
          </p:nvPr>
        </p:nvSpPr>
        <p:spPr>
          <a:xfrm>
            <a:off x="6354875" y="3668350"/>
            <a:ext cx="2318400" cy="1216200"/>
          </a:xfrm>
          <a:prstGeom prst="rect">
            <a:avLst/>
          </a:prstGeom>
        </p:spPr>
        <p:txBody>
          <a:bodyPr anchorCtr="0" anchor="t" bIns="91425" lIns="91425" spcFirstLastPara="1" rIns="91425" wrap="square" tIns="91425">
            <a:normAutofit/>
          </a:bodyPr>
          <a:lstStyle>
            <a:lvl1pPr lvl="0">
              <a:spcBef>
                <a:spcPts val="0"/>
              </a:spcBef>
              <a:spcAft>
                <a:spcPts val="0"/>
              </a:spcAft>
              <a:buSzPts val="1100"/>
              <a:buFont typeface="Open Sans Medium"/>
              <a:buNone/>
              <a:defRPr sz="1100">
                <a:latin typeface="Open Sans Medium"/>
                <a:ea typeface="Open Sans Medium"/>
                <a:cs typeface="Open Sans Medium"/>
                <a:sym typeface="Open Sans Medium"/>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2">
  <p:cSld name="TITLE_2">
    <p:spTree>
      <p:nvGrpSpPr>
        <p:cNvPr id="152" name="Shape 152"/>
        <p:cNvGrpSpPr/>
        <p:nvPr/>
      </p:nvGrpSpPr>
      <p:grpSpPr>
        <a:xfrm>
          <a:off x="0" y="0"/>
          <a:ext cx="0" cy="0"/>
          <a:chOff x="0" y="0"/>
          <a:chExt cx="0" cy="0"/>
        </a:xfrm>
      </p:grpSpPr>
      <p:sp>
        <p:nvSpPr>
          <p:cNvPr id="153" name="Google Shape;153;p17"/>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54" name="Google Shape;154;p17"/>
          <p:cNvSpPr txBox="1"/>
          <p:nvPr>
            <p:ph idx="1" type="subTitle"/>
          </p:nvPr>
        </p:nvSpPr>
        <p:spPr>
          <a:xfrm>
            <a:off x="311700" y="2834125"/>
            <a:ext cx="8520600" cy="792600"/>
          </a:xfrm>
          <a:prstGeom prst="rect">
            <a:avLst/>
          </a:prstGeom>
        </p:spPr>
        <p:txBody>
          <a:bodyPr anchorCtr="0" anchor="t" bIns="91425" lIns="91425" spcFirstLastPara="1" rIns="91425" wrap="square" tIns="91425">
            <a:sp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55" name="Google Shape;155;p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A_Title_Body_1">
  <p:cSld name="TITLE_1">
    <p:spTree>
      <p:nvGrpSpPr>
        <p:cNvPr id="15" name="Shape 15"/>
        <p:cNvGrpSpPr/>
        <p:nvPr/>
      </p:nvGrpSpPr>
      <p:grpSpPr>
        <a:xfrm>
          <a:off x="0" y="0"/>
          <a:ext cx="0" cy="0"/>
          <a:chOff x="0" y="0"/>
          <a:chExt cx="0" cy="0"/>
        </a:xfrm>
      </p:grpSpPr>
      <p:sp>
        <p:nvSpPr>
          <p:cNvPr id="16" name="Google Shape;16;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id="17" name="Google Shape;17;p3"/>
          <p:cNvPicPr preferRelativeResize="0"/>
          <p:nvPr/>
        </p:nvPicPr>
        <p:blipFill>
          <a:blip r:embed="rId2">
            <a:alphaModFix/>
          </a:blip>
          <a:stretch>
            <a:fillRect/>
          </a:stretch>
        </p:blipFill>
        <p:spPr>
          <a:xfrm>
            <a:off x="5899075" y="1913100"/>
            <a:ext cx="3244926" cy="3230399"/>
          </a:xfrm>
          <a:prstGeom prst="rect">
            <a:avLst/>
          </a:prstGeom>
          <a:noFill/>
          <a:ln>
            <a:noFill/>
          </a:ln>
        </p:spPr>
      </p:pic>
      <p:sp>
        <p:nvSpPr>
          <p:cNvPr id="18" name="Google Shape;18;p3"/>
          <p:cNvSpPr/>
          <p:nvPr>
            <p:ph idx="2" type="pic"/>
          </p:nvPr>
        </p:nvSpPr>
        <p:spPr>
          <a:xfrm>
            <a:off x="5843075" y="632300"/>
            <a:ext cx="2615100" cy="3918900"/>
          </a:xfrm>
          <a:prstGeom prst="roundRect">
            <a:avLst>
              <a:gd fmla="val 16667" name="adj"/>
            </a:avLst>
          </a:prstGeom>
          <a:noFill/>
          <a:ln>
            <a:noFill/>
          </a:ln>
        </p:spPr>
      </p:sp>
      <p:sp>
        <p:nvSpPr>
          <p:cNvPr id="19" name="Google Shape;19;p3"/>
          <p:cNvSpPr txBox="1"/>
          <p:nvPr>
            <p:ph type="title"/>
          </p:nvPr>
        </p:nvSpPr>
        <p:spPr>
          <a:xfrm>
            <a:off x="632175" y="920625"/>
            <a:ext cx="5046000" cy="726900"/>
          </a:xfrm>
          <a:prstGeom prst="rect">
            <a:avLst/>
          </a:prstGeom>
        </p:spPr>
        <p:txBody>
          <a:bodyPr anchorCtr="0" anchor="ctr"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800"/>
              <a:buNone/>
              <a:defRPr>
                <a:latin typeface="Poppins"/>
                <a:ea typeface="Poppins"/>
                <a:cs typeface="Poppins"/>
                <a:sym typeface="Poppins"/>
              </a:defRPr>
            </a:lvl2pPr>
            <a:lvl3pPr lvl="2">
              <a:spcBef>
                <a:spcPts val="0"/>
              </a:spcBef>
              <a:spcAft>
                <a:spcPts val="0"/>
              </a:spcAft>
              <a:buSzPts val="2800"/>
              <a:buNone/>
              <a:defRPr>
                <a:latin typeface="Poppins"/>
                <a:ea typeface="Poppins"/>
                <a:cs typeface="Poppins"/>
                <a:sym typeface="Poppins"/>
              </a:defRPr>
            </a:lvl3pPr>
            <a:lvl4pPr lvl="3">
              <a:spcBef>
                <a:spcPts val="0"/>
              </a:spcBef>
              <a:spcAft>
                <a:spcPts val="0"/>
              </a:spcAft>
              <a:buSzPts val="2800"/>
              <a:buNone/>
              <a:defRPr>
                <a:latin typeface="Poppins"/>
                <a:ea typeface="Poppins"/>
                <a:cs typeface="Poppins"/>
                <a:sym typeface="Poppins"/>
              </a:defRPr>
            </a:lvl4pPr>
            <a:lvl5pPr lvl="4">
              <a:spcBef>
                <a:spcPts val="0"/>
              </a:spcBef>
              <a:spcAft>
                <a:spcPts val="0"/>
              </a:spcAft>
              <a:buSzPts val="2800"/>
              <a:buNone/>
              <a:defRPr>
                <a:latin typeface="Poppins"/>
                <a:ea typeface="Poppins"/>
                <a:cs typeface="Poppins"/>
                <a:sym typeface="Poppins"/>
              </a:defRPr>
            </a:lvl5pPr>
            <a:lvl6pPr lvl="5">
              <a:spcBef>
                <a:spcPts val="0"/>
              </a:spcBef>
              <a:spcAft>
                <a:spcPts val="0"/>
              </a:spcAft>
              <a:buSzPts val="2800"/>
              <a:buNone/>
              <a:defRPr>
                <a:latin typeface="Poppins"/>
                <a:ea typeface="Poppins"/>
                <a:cs typeface="Poppins"/>
                <a:sym typeface="Poppins"/>
              </a:defRPr>
            </a:lvl6pPr>
            <a:lvl7pPr lvl="6">
              <a:spcBef>
                <a:spcPts val="0"/>
              </a:spcBef>
              <a:spcAft>
                <a:spcPts val="0"/>
              </a:spcAft>
              <a:buSzPts val="2800"/>
              <a:buNone/>
              <a:defRPr>
                <a:latin typeface="Poppins"/>
                <a:ea typeface="Poppins"/>
                <a:cs typeface="Poppins"/>
                <a:sym typeface="Poppins"/>
              </a:defRPr>
            </a:lvl7pPr>
            <a:lvl8pPr lvl="7">
              <a:spcBef>
                <a:spcPts val="0"/>
              </a:spcBef>
              <a:spcAft>
                <a:spcPts val="0"/>
              </a:spcAft>
              <a:buSzPts val="2800"/>
              <a:buNone/>
              <a:defRPr>
                <a:latin typeface="Poppins"/>
                <a:ea typeface="Poppins"/>
                <a:cs typeface="Poppins"/>
                <a:sym typeface="Poppins"/>
              </a:defRPr>
            </a:lvl8pPr>
            <a:lvl9pPr lvl="8">
              <a:spcBef>
                <a:spcPts val="0"/>
              </a:spcBef>
              <a:spcAft>
                <a:spcPts val="0"/>
              </a:spcAft>
              <a:buSzPts val="2800"/>
              <a:buNone/>
              <a:defRPr>
                <a:latin typeface="Poppins"/>
                <a:ea typeface="Poppins"/>
                <a:cs typeface="Poppins"/>
                <a:sym typeface="Poppins"/>
              </a:defRPr>
            </a:lvl9pPr>
          </a:lstStyle>
          <a:p/>
        </p:txBody>
      </p:sp>
      <p:pic>
        <p:nvPicPr>
          <p:cNvPr id="20" name="Google Shape;20;p3"/>
          <p:cNvPicPr preferRelativeResize="0"/>
          <p:nvPr/>
        </p:nvPicPr>
        <p:blipFill>
          <a:blip r:embed="rId3">
            <a:alphaModFix/>
          </a:blip>
          <a:stretch>
            <a:fillRect/>
          </a:stretch>
        </p:blipFill>
        <p:spPr>
          <a:xfrm rot="5400000">
            <a:off x="727196" y="475900"/>
            <a:ext cx="374904" cy="374904"/>
          </a:xfrm>
          <a:prstGeom prst="rect">
            <a:avLst/>
          </a:prstGeom>
          <a:noFill/>
          <a:ln>
            <a:noFill/>
          </a:ln>
        </p:spPr>
      </p:pic>
      <p:sp>
        <p:nvSpPr>
          <p:cNvPr id="21" name="Google Shape;21;p3"/>
          <p:cNvSpPr txBox="1"/>
          <p:nvPr>
            <p:ph idx="1" type="subTitle"/>
          </p:nvPr>
        </p:nvSpPr>
        <p:spPr>
          <a:xfrm>
            <a:off x="642700" y="1723725"/>
            <a:ext cx="3763800" cy="2827500"/>
          </a:xfrm>
          <a:prstGeom prst="rect">
            <a:avLst/>
          </a:prstGeom>
        </p:spPr>
        <p:txBody>
          <a:bodyPr anchorCtr="0" anchor="t" bIns="91425" lIns="91425" spcFirstLastPara="1" rIns="91425" wrap="square" tIns="91425">
            <a:normAutofit/>
          </a:bodyPr>
          <a:lstStyle>
            <a:lvl1pPr lvl="0">
              <a:spcBef>
                <a:spcPts val="0"/>
              </a:spcBef>
              <a:spcAft>
                <a:spcPts val="0"/>
              </a:spcAft>
              <a:buSzPts val="1300"/>
              <a:buNone/>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p:txBody>
      </p:sp>
    </p:spTree>
  </p:cSld>
  <p:clrMapOvr>
    <a:masterClrMapping/>
  </p:clrMapOvr>
  <p:extLst>
    <p:ext uri="{DCECCB84-F9BA-43D5-87BE-67443E8EF086}">
      <p15:sldGuideLst>
        <p15:guide id="1" orient="horz" pos="1620">
          <p15:clr>
            <a:srgbClr val="E46962"/>
          </p15:clr>
        </p15:guide>
        <p15:guide id="2" pos="2880">
          <p15:clr>
            <a:srgbClr val="E46962"/>
          </p15:clr>
        </p15:guide>
        <p15:guide id="3" pos="405">
          <p15:clr>
            <a:srgbClr val="E46962"/>
          </p15:clr>
        </p15:guide>
        <p15:guide id="4" orient="horz" pos="628">
          <p15:clr>
            <a:srgbClr val="E46962"/>
          </p15:clr>
        </p15:guide>
        <p15:guide id="5" pos="5328">
          <p15:clr>
            <a:srgbClr val="E46962"/>
          </p15:clr>
        </p15:guide>
        <p15:guide id="6" orient="horz" pos="891">
          <p15:clr>
            <a:srgbClr val="E46962"/>
          </p15:clr>
        </p15:guide>
        <p15:guide id="7" orient="horz" pos="1086">
          <p15:clr>
            <a:srgbClr val="E46962"/>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A_Title_Body_1_no_image">
  <p:cSld name="TITLE_1_2">
    <p:spTree>
      <p:nvGrpSpPr>
        <p:cNvPr id="22" name="Shape 22"/>
        <p:cNvGrpSpPr/>
        <p:nvPr/>
      </p:nvGrpSpPr>
      <p:grpSpPr>
        <a:xfrm>
          <a:off x="0" y="0"/>
          <a:ext cx="0" cy="0"/>
          <a:chOff x="0" y="0"/>
          <a:chExt cx="0" cy="0"/>
        </a:xfrm>
      </p:grpSpPr>
      <p:sp>
        <p:nvSpPr>
          <p:cNvPr id="23" name="Google Shape;23;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id="24" name="Google Shape;24;p4"/>
          <p:cNvPicPr preferRelativeResize="0"/>
          <p:nvPr/>
        </p:nvPicPr>
        <p:blipFill>
          <a:blip r:embed="rId2">
            <a:alphaModFix/>
          </a:blip>
          <a:stretch>
            <a:fillRect/>
          </a:stretch>
        </p:blipFill>
        <p:spPr>
          <a:xfrm>
            <a:off x="6477450" y="2488875"/>
            <a:ext cx="2666551" cy="2654624"/>
          </a:xfrm>
          <a:prstGeom prst="rect">
            <a:avLst/>
          </a:prstGeom>
          <a:noFill/>
          <a:ln>
            <a:noFill/>
          </a:ln>
        </p:spPr>
      </p:pic>
      <p:sp>
        <p:nvSpPr>
          <p:cNvPr id="25" name="Google Shape;25;p4"/>
          <p:cNvSpPr txBox="1"/>
          <p:nvPr>
            <p:ph type="title"/>
          </p:nvPr>
        </p:nvSpPr>
        <p:spPr>
          <a:xfrm>
            <a:off x="632175" y="920625"/>
            <a:ext cx="6485100" cy="726900"/>
          </a:xfrm>
          <a:prstGeom prst="rect">
            <a:avLst/>
          </a:prstGeom>
        </p:spPr>
        <p:txBody>
          <a:bodyPr anchorCtr="0" anchor="ctr"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800"/>
              <a:buNone/>
              <a:defRPr>
                <a:latin typeface="Poppins"/>
                <a:ea typeface="Poppins"/>
                <a:cs typeface="Poppins"/>
                <a:sym typeface="Poppins"/>
              </a:defRPr>
            </a:lvl2pPr>
            <a:lvl3pPr lvl="2">
              <a:spcBef>
                <a:spcPts val="0"/>
              </a:spcBef>
              <a:spcAft>
                <a:spcPts val="0"/>
              </a:spcAft>
              <a:buSzPts val="2800"/>
              <a:buNone/>
              <a:defRPr>
                <a:latin typeface="Poppins"/>
                <a:ea typeface="Poppins"/>
                <a:cs typeface="Poppins"/>
                <a:sym typeface="Poppins"/>
              </a:defRPr>
            </a:lvl3pPr>
            <a:lvl4pPr lvl="3">
              <a:spcBef>
                <a:spcPts val="0"/>
              </a:spcBef>
              <a:spcAft>
                <a:spcPts val="0"/>
              </a:spcAft>
              <a:buSzPts val="2800"/>
              <a:buNone/>
              <a:defRPr>
                <a:latin typeface="Poppins"/>
                <a:ea typeface="Poppins"/>
                <a:cs typeface="Poppins"/>
                <a:sym typeface="Poppins"/>
              </a:defRPr>
            </a:lvl4pPr>
            <a:lvl5pPr lvl="4">
              <a:spcBef>
                <a:spcPts val="0"/>
              </a:spcBef>
              <a:spcAft>
                <a:spcPts val="0"/>
              </a:spcAft>
              <a:buSzPts val="2800"/>
              <a:buNone/>
              <a:defRPr>
                <a:latin typeface="Poppins"/>
                <a:ea typeface="Poppins"/>
                <a:cs typeface="Poppins"/>
                <a:sym typeface="Poppins"/>
              </a:defRPr>
            </a:lvl5pPr>
            <a:lvl6pPr lvl="5">
              <a:spcBef>
                <a:spcPts val="0"/>
              </a:spcBef>
              <a:spcAft>
                <a:spcPts val="0"/>
              </a:spcAft>
              <a:buSzPts val="2800"/>
              <a:buNone/>
              <a:defRPr>
                <a:latin typeface="Poppins"/>
                <a:ea typeface="Poppins"/>
                <a:cs typeface="Poppins"/>
                <a:sym typeface="Poppins"/>
              </a:defRPr>
            </a:lvl6pPr>
            <a:lvl7pPr lvl="6">
              <a:spcBef>
                <a:spcPts val="0"/>
              </a:spcBef>
              <a:spcAft>
                <a:spcPts val="0"/>
              </a:spcAft>
              <a:buSzPts val="2800"/>
              <a:buNone/>
              <a:defRPr>
                <a:latin typeface="Poppins"/>
                <a:ea typeface="Poppins"/>
                <a:cs typeface="Poppins"/>
                <a:sym typeface="Poppins"/>
              </a:defRPr>
            </a:lvl7pPr>
            <a:lvl8pPr lvl="7">
              <a:spcBef>
                <a:spcPts val="0"/>
              </a:spcBef>
              <a:spcAft>
                <a:spcPts val="0"/>
              </a:spcAft>
              <a:buSzPts val="2800"/>
              <a:buNone/>
              <a:defRPr>
                <a:latin typeface="Poppins"/>
                <a:ea typeface="Poppins"/>
                <a:cs typeface="Poppins"/>
                <a:sym typeface="Poppins"/>
              </a:defRPr>
            </a:lvl8pPr>
            <a:lvl9pPr lvl="8">
              <a:spcBef>
                <a:spcPts val="0"/>
              </a:spcBef>
              <a:spcAft>
                <a:spcPts val="0"/>
              </a:spcAft>
              <a:buSzPts val="2800"/>
              <a:buNone/>
              <a:defRPr>
                <a:latin typeface="Poppins"/>
                <a:ea typeface="Poppins"/>
                <a:cs typeface="Poppins"/>
                <a:sym typeface="Poppins"/>
              </a:defRPr>
            </a:lvl9pPr>
          </a:lstStyle>
          <a:p/>
        </p:txBody>
      </p:sp>
      <p:pic>
        <p:nvPicPr>
          <p:cNvPr id="26" name="Google Shape;26;p4"/>
          <p:cNvPicPr preferRelativeResize="0"/>
          <p:nvPr/>
        </p:nvPicPr>
        <p:blipFill>
          <a:blip r:embed="rId3">
            <a:alphaModFix/>
          </a:blip>
          <a:stretch>
            <a:fillRect/>
          </a:stretch>
        </p:blipFill>
        <p:spPr>
          <a:xfrm rot="5400000">
            <a:off x="727196" y="475900"/>
            <a:ext cx="374904" cy="374904"/>
          </a:xfrm>
          <a:prstGeom prst="rect">
            <a:avLst/>
          </a:prstGeom>
          <a:noFill/>
          <a:ln>
            <a:noFill/>
          </a:ln>
        </p:spPr>
      </p:pic>
      <p:sp>
        <p:nvSpPr>
          <p:cNvPr id="27" name="Google Shape;27;p4"/>
          <p:cNvSpPr txBox="1"/>
          <p:nvPr>
            <p:ph idx="1" type="subTitle"/>
          </p:nvPr>
        </p:nvSpPr>
        <p:spPr>
          <a:xfrm>
            <a:off x="642700" y="1589400"/>
            <a:ext cx="6474600" cy="3030900"/>
          </a:xfrm>
          <a:prstGeom prst="rect">
            <a:avLst/>
          </a:prstGeom>
        </p:spPr>
        <p:txBody>
          <a:bodyPr anchorCtr="0" anchor="t" bIns="91425" lIns="91425" spcFirstLastPara="1" rIns="91425" wrap="square" tIns="91425">
            <a:normAutofit/>
          </a:bodyPr>
          <a:lstStyle>
            <a:lvl1pPr lvl="0">
              <a:spcBef>
                <a:spcPts val="0"/>
              </a:spcBef>
              <a:spcAft>
                <a:spcPts val="0"/>
              </a:spcAft>
              <a:buSzPts val="1300"/>
              <a:buNone/>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p:txBody>
      </p:sp>
    </p:spTree>
  </p:cSld>
  <p:clrMapOvr>
    <a:masterClrMapping/>
  </p:clrMapOvr>
  <p:extLst>
    <p:ext uri="{DCECCB84-F9BA-43D5-87BE-67443E8EF086}">
      <p15:sldGuideLst>
        <p15:guide id="1" orient="horz" pos="1620">
          <p15:clr>
            <a:srgbClr val="E46962"/>
          </p15:clr>
        </p15:guide>
        <p15:guide id="2" pos="2880">
          <p15:clr>
            <a:srgbClr val="E46962"/>
          </p15:clr>
        </p15:guide>
        <p15:guide id="3" pos="405">
          <p15:clr>
            <a:srgbClr val="E46962"/>
          </p15:clr>
        </p15:guide>
        <p15:guide id="4" orient="horz" pos="628">
          <p15:clr>
            <a:srgbClr val="E46962"/>
          </p15:clr>
        </p15:guide>
        <p15:guide id="5" pos="5328">
          <p15:clr>
            <a:srgbClr val="E46962"/>
          </p15:clr>
        </p15:guide>
        <p15:guide id="6" orient="horz" pos="891">
          <p15:clr>
            <a:srgbClr val="E46962"/>
          </p15:clr>
        </p15:guide>
        <p15:guide id="7" orient="horz" pos="1086">
          <p15:clr>
            <a:srgbClr val="E46962"/>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A_Title_Body_2">
  <p:cSld name="TITLE_1_1">
    <p:spTree>
      <p:nvGrpSpPr>
        <p:cNvPr id="28" name="Shape 28"/>
        <p:cNvGrpSpPr/>
        <p:nvPr/>
      </p:nvGrpSpPr>
      <p:grpSpPr>
        <a:xfrm>
          <a:off x="0" y="0"/>
          <a:ext cx="0" cy="0"/>
          <a:chOff x="0" y="0"/>
          <a:chExt cx="0" cy="0"/>
        </a:xfrm>
      </p:grpSpPr>
      <p:pic>
        <p:nvPicPr>
          <p:cNvPr id="29" name="Google Shape;29;p5"/>
          <p:cNvPicPr preferRelativeResize="0"/>
          <p:nvPr/>
        </p:nvPicPr>
        <p:blipFill rotWithShape="1">
          <a:blip r:embed="rId2">
            <a:alphaModFix/>
          </a:blip>
          <a:srcRect b="0" l="0" r="49205" t="0"/>
          <a:stretch/>
        </p:blipFill>
        <p:spPr>
          <a:xfrm flipH="1">
            <a:off x="0" y="-348137"/>
            <a:ext cx="1836600" cy="3599400"/>
          </a:xfrm>
          <a:prstGeom prst="rect">
            <a:avLst/>
          </a:prstGeom>
          <a:noFill/>
          <a:ln>
            <a:noFill/>
          </a:ln>
        </p:spPr>
      </p:pic>
      <p:pic>
        <p:nvPicPr>
          <p:cNvPr id="30" name="Google Shape;30;p5"/>
          <p:cNvPicPr preferRelativeResize="0"/>
          <p:nvPr/>
        </p:nvPicPr>
        <p:blipFill rotWithShape="1">
          <a:blip r:embed="rId2">
            <a:alphaModFix/>
          </a:blip>
          <a:srcRect b="0" l="0" r="49205" t="0"/>
          <a:stretch/>
        </p:blipFill>
        <p:spPr>
          <a:xfrm rot="10800000">
            <a:off x="0" y="1892238"/>
            <a:ext cx="1836600" cy="3599400"/>
          </a:xfrm>
          <a:prstGeom prst="rect">
            <a:avLst/>
          </a:prstGeom>
          <a:noFill/>
          <a:ln>
            <a:noFill/>
          </a:ln>
        </p:spPr>
      </p:pic>
      <p:sp>
        <p:nvSpPr>
          <p:cNvPr id="31" name="Google Shape;31;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32" name="Google Shape;32;p5"/>
          <p:cNvSpPr/>
          <p:nvPr>
            <p:ph idx="2" type="pic"/>
          </p:nvPr>
        </p:nvSpPr>
        <p:spPr>
          <a:xfrm>
            <a:off x="642700" y="632300"/>
            <a:ext cx="2615100" cy="3918900"/>
          </a:xfrm>
          <a:prstGeom prst="roundRect">
            <a:avLst>
              <a:gd fmla="val 16667" name="adj"/>
            </a:avLst>
          </a:prstGeom>
          <a:noFill/>
          <a:ln>
            <a:noFill/>
          </a:ln>
        </p:spPr>
      </p:sp>
      <p:sp>
        <p:nvSpPr>
          <p:cNvPr id="33" name="Google Shape;33;p5"/>
          <p:cNvSpPr/>
          <p:nvPr/>
        </p:nvSpPr>
        <p:spPr>
          <a:xfrm rot="-695">
            <a:off x="8410293" y="4393362"/>
            <a:ext cx="1484700" cy="1476900"/>
          </a:xfrm>
          <a:prstGeom prst="pie">
            <a:avLst>
              <a:gd fmla="val 10804369" name="adj1"/>
              <a:gd fmla="val 16200000" name="adj2"/>
            </a:avLst>
          </a:prstGeom>
          <a:gradFill>
            <a:gsLst>
              <a:gs pos="0">
                <a:srgbClr val="FFC982"/>
              </a:gs>
              <a:gs pos="100000">
                <a:srgbClr val="F58F09"/>
              </a:gs>
            </a:gsLst>
            <a:path path="circle">
              <a:fillToRect b="50%" l="50%" r="50%" t="50%"/>
            </a:path>
            <a:tileRect/>
          </a:grad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2C2C2C"/>
              </a:solidFill>
            </a:endParaRPr>
          </a:p>
        </p:txBody>
      </p:sp>
      <p:sp>
        <p:nvSpPr>
          <p:cNvPr id="34" name="Google Shape;34;p5"/>
          <p:cNvSpPr txBox="1"/>
          <p:nvPr>
            <p:ph type="title"/>
          </p:nvPr>
        </p:nvSpPr>
        <p:spPr>
          <a:xfrm>
            <a:off x="4722075" y="997400"/>
            <a:ext cx="3589800" cy="650100"/>
          </a:xfrm>
          <a:prstGeom prst="rect">
            <a:avLst/>
          </a:prstGeom>
        </p:spPr>
        <p:txBody>
          <a:bodyPr anchorCtr="0" anchor="ctr" bIns="91425" lIns="91425" spcFirstLastPara="1" rIns="91425" wrap="square" tIns="91425">
            <a:spAutoFit/>
          </a:bodyPr>
          <a:lstStyle>
            <a:lvl1pPr lvl="0">
              <a:spcBef>
                <a:spcPts val="0"/>
              </a:spcBef>
              <a:spcAft>
                <a:spcPts val="0"/>
              </a:spcAft>
              <a:buSzPts val="2400"/>
              <a:buNone/>
              <a:defRPr sz="2400"/>
            </a:lvl1pPr>
            <a:lvl2pPr lvl="1">
              <a:spcBef>
                <a:spcPts val="0"/>
              </a:spcBef>
              <a:spcAft>
                <a:spcPts val="0"/>
              </a:spcAft>
              <a:buSzPts val="2800"/>
              <a:buNone/>
              <a:defRPr>
                <a:latin typeface="Poppins"/>
                <a:ea typeface="Poppins"/>
                <a:cs typeface="Poppins"/>
                <a:sym typeface="Poppins"/>
              </a:defRPr>
            </a:lvl2pPr>
            <a:lvl3pPr lvl="2">
              <a:spcBef>
                <a:spcPts val="0"/>
              </a:spcBef>
              <a:spcAft>
                <a:spcPts val="0"/>
              </a:spcAft>
              <a:buSzPts val="2800"/>
              <a:buNone/>
              <a:defRPr>
                <a:latin typeface="Poppins"/>
                <a:ea typeface="Poppins"/>
                <a:cs typeface="Poppins"/>
                <a:sym typeface="Poppins"/>
              </a:defRPr>
            </a:lvl3pPr>
            <a:lvl4pPr lvl="3">
              <a:spcBef>
                <a:spcPts val="0"/>
              </a:spcBef>
              <a:spcAft>
                <a:spcPts val="0"/>
              </a:spcAft>
              <a:buSzPts val="2800"/>
              <a:buNone/>
              <a:defRPr>
                <a:latin typeface="Poppins"/>
                <a:ea typeface="Poppins"/>
                <a:cs typeface="Poppins"/>
                <a:sym typeface="Poppins"/>
              </a:defRPr>
            </a:lvl4pPr>
            <a:lvl5pPr lvl="4">
              <a:spcBef>
                <a:spcPts val="0"/>
              </a:spcBef>
              <a:spcAft>
                <a:spcPts val="0"/>
              </a:spcAft>
              <a:buSzPts val="2800"/>
              <a:buNone/>
              <a:defRPr>
                <a:latin typeface="Poppins"/>
                <a:ea typeface="Poppins"/>
                <a:cs typeface="Poppins"/>
                <a:sym typeface="Poppins"/>
              </a:defRPr>
            </a:lvl5pPr>
            <a:lvl6pPr lvl="5">
              <a:spcBef>
                <a:spcPts val="0"/>
              </a:spcBef>
              <a:spcAft>
                <a:spcPts val="0"/>
              </a:spcAft>
              <a:buSzPts val="2800"/>
              <a:buNone/>
              <a:defRPr>
                <a:latin typeface="Poppins"/>
                <a:ea typeface="Poppins"/>
                <a:cs typeface="Poppins"/>
                <a:sym typeface="Poppins"/>
              </a:defRPr>
            </a:lvl6pPr>
            <a:lvl7pPr lvl="6">
              <a:spcBef>
                <a:spcPts val="0"/>
              </a:spcBef>
              <a:spcAft>
                <a:spcPts val="0"/>
              </a:spcAft>
              <a:buSzPts val="2800"/>
              <a:buNone/>
              <a:defRPr>
                <a:latin typeface="Poppins"/>
                <a:ea typeface="Poppins"/>
                <a:cs typeface="Poppins"/>
                <a:sym typeface="Poppins"/>
              </a:defRPr>
            </a:lvl7pPr>
            <a:lvl8pPr lvl="7">
              <a:spcBef>
                <a:spcPts val="0"/>
              </a:spcBef>
              <a:spcAft>
                <a:spcPts val="0"/>
              </a:spcAft>
              <a:buSzPts val="2800"/>
              <a:buNone/>
              <a:defRPr>
                <a:latin typeface="Poppins"/>
                <a:ea typeface="Poppins"/>
                <a:cs typeface="Poppins"/>
                <a:sym typeface="Poppins"/>
              </a:defRPr>
            </a:lvl8pPr>
            <a:lvl9pPr lvl="8">
              <a:spcBef>
                <a:spcPts val="0"/>
              </a:spcBef>
              <a:spcAft>
                <a:spcPts val="0"/>
              </a:spcAft>
              <a:buSzPts val="2800"/>
              <a:buNone/>
              <a:defRPr>
                <a:latin typeface="Poppins"/>
                <a:ea typeface="Poppins"/>
                <a:cs typeface="Poppins"/>
                <a:sym typeface="Poppins"/>
              </a:defRPr>
            </a:lvl9pPr>
          </a:lstStyle>
          <a:p/>
        </p:txBody>
      </p:sp>
      <p:sp>
        <p:nvSpPr>
          <p:cNvPr id="35" name="Google Shape;35;p5"/>
          <p:cNvSpPr/>
          <p:nvPr/>
        </p:nvSpPr>
        <p:spPr>
          <a:xfrm>
            <a:off x="4800600" y="632300"/>
            <a:ext cx="775500" cy="131400"/>
          </a:xfrm>
          <a:prstGeom prst="roundRect">
            <a:avLst>
              <a:gd fmla="val 50000" name="adj"/>
            </a:avLst>
          </a:prstGeom>
          <a:solidFill>
            <a:srgbClr val="F47C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5"/>
          <p:cNvSpPr txBox="1"/>
          <p:nvPr>
            <p:ph idx="1" type="subTitle"/>
          </p:nvPr>
        </p:nvSpPr>
        <p:spPr>
          <a:xfrm>
            <a:off x="4722075" y="1959150"/>
            <a:ext cx="3589800" cy="2742300"/>
          </a:xfrm>
          <a:prstGeom prst="rect">
            <a:avLst/>
          </a:prstGeom>
        </p:spPr>
        <p:txBody>
          <a:bodyPr anchorCtr="0" anchor="t" bIns="91425" lIns="91425" spcFirstLastPara="1" rIns="91425" wrap="square" tIns="91425">
            <a:normAutofit/>
          </a:bodyPr>
          <a:lstStyle>
            <a:lvl1pPr lvl="0">
              <a:spcBef>
                <a:spcPts val="0"/>
              </a:spcBef>
              <a:spcAft>
                <a:spcPts val="0"/>
              </a:spcAft>
              <a:buSzPts val="1300"/>
              <a:buNone/>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p:txBody>
      </p:sp>
    </p:spTree>
  </p:cSld>
  <p:clrMapOvr>
    <a:masterClrMapping/>
  </p:clrMapOvr>
  <p:extLst>
    <p:ext uri="{DCECCB84-F9BA-43D5-87BE-67443E8EF086}">
      <p15:sldGuideLst>
        <p15:guide id="1" orient="horz" pos="1620">
          <p15:clr>
            <a:srgbClr val="E46962"/>
          </p15:clr>
        </p15:guide>
        <p15:guide id="2" pos="3024">
          <p15:clr>
            <a:srgbClr val="E46962"/>
          </p15:clr>
        </p15:guide>
        <p15:guide id="3" pos="405">
          <p15:clr>
            <a:srgbClr val="E46962"/>
          </p15:clr>
        </p15:guide>
        <p15:guide id="4" orient="horz" pos="628">
          <p15:clr>
            <a:srgbClr val="E46962"/>
          </p15:clr>
        </p15:guide>
        <p15:guide id="5" pos="5328">
          <p15:clr>
            <a:srgbClr val="E46962"/>
          </p15:clr>
        </p15:guide>
      </p15:sldGuideLst>
    </p:ext>
  </p:extLs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oints 2_1">
  <p:cSld name="TITLE_1_1_2">
    <p:spTree>
      <p:nvGrpSpPr>
        <p:cNvPr id="37" name="Shape 37"/>
        <p:cNvGrpSpPr/>
        <p:nvPr/>
      </p:nvGrpSpPr>
      <p:grpSpPr>
        <a:xfrm>
          <a:off x="0" y="0"/>
          <a:ext cx="0" cy="0"/>
          <a:chOff x="0" y="0"/>
          <a:chExt cx="0" cy="0"/>
        </a:xfrm>
      </p:grpSpPr>
      <p:sp>
        <p:nvSpPr>
          <p:cNvPr id="38" name="Google Shape;38;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39" name="Google Shape;39;p6"/>
          <p:cNvSpPr txBox="1"/>
          <p:nvPr>
            <p:ph type="title"/>
          </p:nvPr>
        </p:nvSpPr>
        <p:spPr>
          <a:xfrm>
            <a:off x="4135200" y="650250"/>
            <a:ext cx="4270500" cy="726900"/>
          </a:xfrm>
          <a:prstGeom prst="rect">
            <a:avLst/>
          </a:prstGeom>
        </p:spPr>
        <p:txBody>
          <a:bodyPr anchorCtr="0" anchor="ctr"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800"/>
              <a:buNone/>
              <a:defRPr>
                <a:latin typeface="Poppins"/>
                <a:ea typeface="Poppins"/>
                <a:cs typeface="Poppins"/>
                <a:sym typeface="Poppins"/>
              </a:defRPr>
            </a:lvl2pPr>
            <a:lvl3pPr lvl="2">
              <a:spcBef>
                <a:spcPts val="0"/>
              </a:spcBef>
              <a:spcAft>
                <a:spcPts val="0"/>
              </a:spcAft>
              <a:buSzPts val="2800"/>
              <a:buNone/>
              <a:defRPr>
                <a:latin typeface="Poppins"/>
                <a:ea typeface="Poppins"/>
                <a:cs typeface="Poppins"/>
                <a:sym typeface="Poppins"/>
              </a:defRPr>
            </a:lvl3pPr>
            <a:lvl4pPr lvl="3">
              <a:spcBef>
                <a:spcPts val="0"/>
              </a:spcBef>
              <a:spcAft>
                <a:spcPts val="0"/>
              </a:spcAft>
              <a:buSzPts val="2800"/>
              <a:buNone/>
              <a:defRPr>
                <a:latin typeface="Poppins"/>
                <a:ea typeface="Poppins"/>
                <a:cs typeface="Poppins"/>
                <a:sym typeface="Poppins"/>
              </a:defRPr>
            </a:lvl4pPr>
            <a:lvl5pPr lvl="4">
              <a:spcBef>
                <a:spcPts val="0"/>
              </a:spcBef>
              <a:spcAft>
                <a:spcPts val="0"/>
              </a:spcAft>
              <a:buSzPts val="2800"/>
              <a:buNone/>
              <a:defRPr>
                <a:latin typeface="Poppins"/>
                <a:ea typeface="Poppins"/>
                <a:cs typeface="Poppins"/>
                <a:sym typeface="Poppins"/>
              </a:defRPr>
            </a:lvl5pPr>
            <a:lvl6pPr lvl="5">
              <a:spcBef>
                <a:spcPts val="0"/>
              </a:spcBef>
              <a:spcAft>
                <a:spcPts val="0"/>
              </a:spcAft>
              <a:buSzPts val="2800"/>
              <a:buNone/>
              <a:defRPr>
                <a:latin typeface="Poppins"/>
                <a:ea typeface="Poppins"/>
                <a:cs typeface="Poppins"/>
                <a:sym typeface="Poppins"/>
              </a:defRPr>
            </a:lvl6pPr>
            <a:lvl7pPr lvl="6">
              <a:spcBef>
                <a:spcPts val="0"/>
              </a:spcBef>
              <a:spcAft>
                <a:spcPts val="0"/>
              </a:spcAft>
              <a:buSzPts val="2800"/>
              <a:buNone/>
              <a:defRPr>
                <a:latin typeface="Poppins"/>
                <a:ea typeface="Poppins"/>
                <a:cs typeface="Poppins"/>
                <a:sym typeface="Poppins"/>
              </a:defRPr>
            </a:lvl7pPr>
            <a:lvl8pPr lvl="7">
              <a:spcBef>
                <a:spcPts val="0"/>
              </a:spcBef>
              <a:spcAft>
                <a:spcPts val="0"/>
              </a:spcAft>
              <a:buSzPts val="2800"/>
              <a:buNone/>
              <a:defRPr>
                <a:latin typeface="Poppins"/>
                <a:ea typeface="Poppins"/>
                <a:cs typeface="Poppins"/>
                <a:sym typeface="Poppins"/>
              </a:defRPr>
            </a:lvl8pPr>
            <a:lvl9pPr lvl="8">
              <a:spcBef>
                <a:spcPts val="0"/>
              </a:spcBef>
              <a:spcAft>
                <a:spcPts val="0"/>
              </a:spcAft>
              <a:buSzPts val="2800"/>
              <a:buNone/>
              <a:defRPr>
                <a:latin typeface="Poppins"/>
                <a:ea typeface="Poppins"/>
                <a:cs typeface="Poppins"/>
                <a:sym typeface="Poppins"/>
              </a:defRPr>
            </a:lvl9pPr>
          </a:lstStyle>
          <a:p/>
        </p:txBody>
      </p:sp>
      <p:sp>
        <p:nvSpPr>
          <p:cNvPr id="40" name="Google Shape;40;p6"/>
          <p:cNvSpPr txBox="1"/>
          <p:nvPr/>
        </p:nvSpPr>
        <p:spPr>
          <a:xfrm>
            <a:off x="4135195" y="1741075"/>
            <a:ext cx="474900" cy="3078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1" lang="en" sz="2000">
                <a:solidFill>
                  <a:schemeClr val="accent4"/>
                </a:solidFill>
                <a:latin typeface="League Spartan"/>
                <a:ea typeface="League Spartan"/>
                <a:cs typeface="League Spartan"/>
                <a:sym typeface="League Spartan"/>
              </a:rPr>
              <a:t>01</a:t>
            </a:r>
            <a:endParaRPr b="1" sz="2000">
              <a:solidFill>
                <a:schemeClr val="accent4"/>
              </a:solidFill>
              <a:latin typeface="League Spartan"/>
              <a:ea typeface="League Spartan"/>
              <a:cs typeface="League Spartan"/>
              <a:sym typeface="League Spartan"/>
            </a:endParaRPr>
          </a:p>
        </p:txBody>
      </p:sp>
      <p:sp>
        <p:nvSpPr>
          <p:cNvPr id="41" name="Google Shape;41;p6"/>
          <p:cNvSpPr txBox="1"/>
          <p:nvPr>
            <p:ph idx="1" type="subTitle"/>
          </p:nvPr>
        </p:nvSpPr>
        <p:spPr>
          <a:xfrm>
            <a:off x="4678425" y="1687125"/>
            <a:ext cx="3727200" cy="934800"/>
          </a:xfrm>
          <a:prstGeom prst="rect">
            <a:avLst/>
          </a:prstGeom>
        </p:spPr>
        <p:txBody>
          <a:bodyPr anchorCtr="0" anchor="t" bIns="91425" lIns="91425" spcFirstLastPara="1" rIns="91425" wrap="square" tIns="91425">
            <a:normAutofit/>
          </a:bodyPr>
          <a:lstStyle>
            <a:lvl1pPr lvl="0">
              <a:spcBef>
                <a:spcPts val="0"/>
              </a:spcBef>
              <a:spcAft>
                <a:spcPts val="0"/>
              </a:spcAft>
              <a:buSzPts val="1100"/>
              <a:buFont typeface="Open Sans Medium"/>
              <a:buNone/>
              <a:defRPr sz="1100">
                <a:latin typeface="Open Sans Medium"/>
                <a:ea typeface="Open Sans Medium"/>
                <a:cs typeface="Open Sans Medium"/>
                <a:sym typeface="Open Sans Medium"/>
              </a:defRPr>
            </a:lvl1pPr>
            <a:lvl2pPr lvl="1" algn="r">
              <a:spcBef>
                <a:spcPts val="0"/>
              </a:spcBef>
              <a:spcAft>
                <a:spcPts val="0"/>
              </a:spcAft>
              <a:buSzPts val="1100"/>
              <a:buNone/>
              <a:defRPr sz="1100"/>
            </a:lvl2pPr>
            <a:lvl3pPr lvl="2" algn="r">
              <a:spcBef>
                <a:spcPts val="0"/>
              </a:spcBef>
              <a:spcAft>
                <a:spcPts val="0"/>
              </a:spcAft>
              <a:buSzPts val="1100"/>
              <a:buNone/>
              <a:defRPr sz="1100"/>
            </a:lvl3pPr>
            <a:lvl4pPr lvl="3" algn="r">
              <a:spcBef>
                <a:spcPts val="0"/>
              </a:spcBef>
              <a:spcAft>
                <a:spcPts val="0"/>
              </a:spcAft>
              <a:buSzPts val="1100"/>
              <a:buNone/>
              <a:defRPr sz="1100"/>
            </a:lvl4pPr>
            <a:lvl5pPr lvl="4" algn="r">
              <a:spcBef>
                <a:spcPts val="0"/>
              </a:spcBef>
              <a:spcAft>
                <a:spcPts val="0"/>
              </a:spcAft>
              <a:buSzPts val="1100"/>
              <a:buNone/>
              <a:defRPr sz="1100"/>
            </a:lvl5pPr>
            <a:lvl6pPr lvl="5" algn="r">
              <a:spcBef>
                <a:spcPts val="0"/>
              </a:spcBef>
              <a:spcAft>
                <a:spcPts val="0"/>
              </a:spcAft>
              <a:buSzPts val="1100"/>
              <a:buNone/>
              <a:defRPr sz="1100"/>
            </a:lvl6pPr>
            <a:lvl7pPr lvl="6" algn="r">
              <a:spcBef>
                <a:spcPts val="0"/>
              </a:spcBef>
              <a:spcAft>
                <a:spcPts val="0"/>
              </a:spcAft>
              <a:buSzPts val="1100"/>
              <a:buNone/>
              <a:defRPr sz="1100"/>
            </a:lvl7pPr>
            <a:lvl8pPr lvl="7" algn="r">
              <a:spcBef>
                <a:spcPts val="0"/>
              </a:spcBef>
              <a:spcAft>
                <a:spcPts val="0"/>
              </a:spcAft>
              <a:buSzPts val="1100"/>
              <a:buNone/>
              <a:defRPr sz="1100"/>
            </a:lvl8pPr>
            <a:lvl9pPr lvl="8" algn="r">
              <a:spcBef>
                <a:spcPts val="0"/>
              </a:spcBef>
              <a:spcAft>
                <a:spcPts val="0"/>
              </a:spcAft>
              <a:buSzPts val="1100"/>
              <a:buNone/>
              <a:defRPr sz="1100"/>
            </a:lvl9pPr>
          </a:lstStyle>
          <a:p/>
        </p:txBody>
      </p:sp>
      <p:sp>
        <p:nvSpPr>
          <p:cNvPr id="42" name="Google Shape;42;p6"/>
          <p:cNvSpPr txBox="1"/>
          <p:nvPr/>
        </p:nvSpPr>
        <p:spPr>
          <a:xfrm>
            <a:off x="4135195" y="2768100"/>
            <a:ext cx="474900" cy="3078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1" lang="en" sz="2000">
                <a:solidFill>
                  <a:schemeClr val="accent4"/>
                </a:solidFill>
                <a:latin typeface="League Spartan"/>
                <a:ea typeface="League Spartan"/>
                <a:cs typeface="League Spartan"/>
                <a:sym typeface="League Spartan"/>
              </a:rPr>
              <a:t>02</a:t>
            </a:r>
            <a:endParaRPr b="1" sz="2000">
              <a:solidFill>
                <a:schemeClr val="accent4"/>
              </a:solidFill>
              <a:latin typeface="League Spartan"/>
              <a:ea typeface="League Spartan"/>
              <a:cs typeface="League Spartan"/>
              <a:sym typeface="League Spartan"/>
            </a:endParaRPr>
          </a:p>
        </p:txBody>
      </p:sp>
      <p:sp>
        <p:nvSpPr>
          <p:cNvPr id="43" name="Google Shape;43;p6"/>
          <p:cNvSpPr txBox="1"/>
          <p:nvPr>
            <p:ph idx="2" type="subTitle"/>
          </p:nvPr>
        </p:nvSpPr>
        <p:spPr>
          <a:xfrm>
            <a:off x="4678425" y="2726325"/>
            <a:ext cx="3727200" cy="934800"/>
          </a:xfrm>
          <a:prstGeom prst="rect">
            <a:avLst/>
          </a:prstGeom>
        </p:spPr>
        <p:txBody>
          <a:bodyPr anchorCtr="0" anchor="t" bIns="91425" lIns="91425" spcFirstLastPara="1" rIns="91425" wrap="square" tIns="91425">
            <a:normAutofit/>
          </a:bodyPr>
          <a:lstStyle>
            <a:lvl1pPr lvl="0">
              <a:spcBef>
                <a:spcPts val="0"/>
              </a:spcBef>
              <a:spcAft>
                <a:spcPts val="0"/>
              </a:spcAft>
              <a:buSzPts val="1100"/>
              <a:buFont typeface="Open Sans Medium"/>
              <a:buNone/>
              <a:defRPr sz="1100">
                <a:latin typeface="Open Sans Medium"/>
                <a:ea typeface="Open Sans Medium"/>
                <a:cs typeface="Open Sans Medium"/>
                <a:sym typeface="Open Sans Medium"/>
              </a:defRPr>
            </a:lvl1pPr>
            <a:lvl2pPr lvl="1" algn="r">
              <a:spcBef>
                <a:spcPts val="0"/>
              </a:spcBef>
              <a:spcAft>
                <a:spcPts val="0"/>
              </a:spcAft>
              <a:buSzPts val="1100"/>
              <a:buNone/>
              <a:defRPr sz="1100"/>
            </a:lvl2pPr>
            <a:lvl3pPr lvl="2" algn="r">
              <a:spcBef>
                <a:spcPts val="0"/>
              </a:spcBef>
              <a:spcAft>
                <a:spcPts val="0"/>
              </a:spcAft>
              <a:buSzPts val="1100"/>
              <a:buNone/>
              <a:defRPr sz="1100"/>
            </a:lvl3pPr>
            <a:lvl4pPr lvl="3" algn="r">
              <a:spcBef>
                <a:spcPts val="0"/>
              </a:spcBef>
              <a:spcAft>
                <a:spcPts val="0"/>
              </a:spcAft>
              <a:buSzPts val="1100"/>
              <a:buNone/>
              <a:defRPr sz="1100"/>
            </a:lvl4pPr>
            <a:lvl5pPr lvl="4" algn="r">
              <a:spcBef>
                <a:spcPts val="0"/>
              </a:spcBef>
              <a:spcAft>
                <a:spcPts val="0"/>
              </a:spcAft>
              <a:buSzPts val="1100"/>
              <a:buNone/>
              <a:defRPr sz="1100"/>
            </a:lvl5pPr>
            <a:lvl6pPr lvl="5" algn="r">
              <a:spcBef>
                <a:spcPts val="0"/>
              </a:spcBef>
              <a:spcAft>
                <a:spcPts val="0"/>
              </a:spcAft>
              <a:buSzPts val="1100"/>
              <a:buNone/>
              <a:defRPr sz="1100"/>
            </a:lvl6pPr>
            <a:lvl7pPr lvl="6" algn="r">
              <a:spcBef>
                <a:spcPts val="0"/>
              </a:spcBef>
              <a:spcAft>
                <a:spcPts val="0"/>
              </a:spcAft>
              <a:buSzPts val="1100"/>
              <a:buNone/>
              <a:defRPr sz="1100"/>
            </a:lvl7pPr>
            <a:lvl8pPr lvl="7" algn="r">
              <a:spcBef>
                <a:spcPts val="0"/>
              </a:spcBef>
              <a:spcAft>
                <a:spcPts val="0"/>
              </a:spcAft>
              <a:buSzPts val="1100"/>
              <a:buNone/>
              <a:defRPr sz="1100"/>
            </a:lvl8pPr>
            <a:lvl9pPr lvl="8" algn="r">
              <a:spcBef>
                <a:spcPts val="0"/>
              </a:spcBef>
              <a:spcAft>
                <a:spcPts val="0"/>
              </a:spcAft>
              <a:buSzPts val="1100"/>
              <a:buNone/>
              <a:defRPr sz="1100"/>
            </a:lvl9pPr>
          </a:lstStyle>
          <a:p/>
        </p:txBody>
      </p:sp>
      <p:sp>
        <p:nvSpPr>
          <p:cNvPr id="44" name="Google Shape;44;p6"/>
          <p:cNvSpPr/>
          <p:nvPr>
            <p:ph idx="3" type="pic"/>
          </p:nvPr>
        </p:nvSpPr>
        <p:spPr>
          <a:xfrm>
            <a:off x="642700" y="632300"/>
            <a:ext cx="2615100" cy="3918900"/>
          </a:xfrm>
          <a:prstGeom prst="roundRect">
            <a:avLst>
              <a:gd fmla="val 16667" name="adj"/>
            </a:avLst>
          </a:prstGeom>
          <a:noFill/>
          <a:ln>
            <a:noFill/>
          </a:ln>
        </p:spPr>
      </p:sp>
      <p:pic>
        <p:nvPicPr>
          <p:cNvPr id="45" name="Google Shape;45;p6"/>
          <p:cNvPicPr preferRelativeResize="0"/>
          <p:nvPr/>
        </p:nvPicPr>
        <p:blipFill rotWithShape="1">
          <a:blip r:embed="rId2">
            <a:alphaModFix/>
          </a:blip>
          <a:srcRect b="0" l="0" r="49205" t="0"/>
          <a:stretch/>
        </p:blipFill>
        <p:spPr>
          <a:xfrm flipH="1">
            <a:off x="0" y="-348137"/>
            <a:ext cx="1836600" cy="3599400"/>
          </a:xfrm>
          <a:prstGeom prst="rect">
            <a:avLst/>
          </a:prstGeom>
          <a:noFill/>
          <a:ln>
            <a:noFill/>
          </a:ln>
        </p:spPr>
      </p:pic>
      <p:pic>
        <p:nvPicPr>
          <p:cNvPr id="46" name="Google Shape;46;p6"/>
          <p:cNvPicPr preferRelativeResize="0"/>
          <p:nvPr/>
        </p:nvPicPr>
        <p:blipFill rotWithShape="1">
          <a:blip r:embed="rId2">
            <a:alphaModFix/>
          </a:blip>
          <a:srcRect b="0" l="0" r="49205" t="0"/>
          <a:stretch/>
        </p:blipFill>
        <p:spPr>
          <a:xfrm rot="10800000">
            <a:off x="0" y="1892238"/>
            <a:ext cx="1836600" cy="3599400"/>
          </a:xfrm>
          <a:prstGeom prst="rect">
            <a:avLst/>
          </a:prstGeom>
          <a:noFill/>
          <a:ln>
            <a:noFill/>
          </a:ln>
        </p:spPr>
      </p:pic>
      <p:sp>
        <p:nvSpPr>
          <p:cNvPr id="47" name="Google Shape;47;p6"/>
          <p:cNvSpPr/>
          <p:nvPr/>
        </p:nvSpPr>
        <p:spPr>
          <a:xfrm rot="-695">
            <a:off x="8410293" y="4393362"/>
            <a:ext cx="1484700" cy="1476900"/>
          </a:xfrm>
          <a:prstGeom prst="pie">
            <a:avLst>
              <a:gd fmla="val 10804369" name="adj1"/>
              <a:gd fmla="val 16200000" name="adj2"/>
            </a:avLst>
          </a:prstGeom>
          <a:gradFill>
            <a:gsLst>
              <a:gs pos="0">
                <a:srgbClr val="FFC982"/>
              </a:gs>
              <a:gs pos="100000">
                <a:srgbClr val="F58F09"/>
              </a:gs>
            </a:gsLst>
            <a:path path="circle">
              <a:fillToRect b="50%" l="50%" r="50%" t="50%"/>
            </a:path>
            <a:tileRect/>
          </a:grad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2C2C2C"/>
              </a:solidFill>
            </a:endParaRPr>
          </a:p>
        </p:txBody>
      </p:sp>
    </p:spTree>
  </p:cSld>
  <p:clrMapOvr>
    <a:masterClrMapping/>
  </p:clrMapOvr>
  <p:extLst>
    <p:ext uri="{DCECCB84-F9BA-43D5-87BE-67443E8EF086}">
      <p15:sldGuideLst>
        <p15:guide id="1" orient="horz" pos="1620">
          <p15:clr>
            <a:srgbClr val="E46962"/>
          </p15:clr>
        </p15:guide>
        <p15:guide id="2" pos="2664">
          <p15:clr>
            <a:srgbClr val="E46962"/>
          </p15:clr>
        </p15:guide>
        <p15:guide id="3" pos="405">
          <p15:clr>
            <a:srgbClr val="E46962"/>
          </p15:clr>
        </p15:guide>
        <p15:guide id="4" pos="5328">
          <p15:clr>
            <a:srgbClr val="E46962"/>
          </p15:clr>
        </p15:guide>
        <p15:guide id="5" orient="horz" pos="409">
          <p15:clr>
            <a:srgbClr val="E46962"/>
          </p15:clr>
        </p15:guide>
        <p15:guide id="6" orient="horz" pos="1005">
          <p15:clr>
            <a:srgbClr val="E46962"/>
          </p15:clr>
        </p15:guide>
      </p15:sldGuideLst>
    </p:ext>
  </p:extLst>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oints 3_2">
  <p:cSld name="TITLE_1_1_2_1_1">
    <p:spTree>
      <p:nvGrpSpPr>
        <p:cNvPr id="48" name="Shape 48"/>
        <p:cNvGrpSpPr/>
        <p:nvPr/>
      </p:nvGrpSpPr>
      <p:grpSpPr>
        <a:xfrm>
          <a:off x="0" y="0"/>
          <a:ext cx="0" cy="0"/>
          <a:chOff x="0" y="0"/>
          <a:chExt cx="0" cy="0"/>
        </a:xfrm>
      </p:grpSpPr>
      <p:sp>
        <p:nvSpPr>
          <p:cNvPr id="49" name="Google Shape;49;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50" name="Google Shape;50;p7"/>
          <p:cNvSpPr txBox="1"/>
          <p:nvPr>
            <p:ph type="title"/>
          </p:nvPr>
        </p:nvSpPr>
        <p:spPr>
          <a:xfrm>
            <a:off x="642700" y="650250"/>
            <a:ext cx="4270500" cy="726900"/>
          </a:xfrm>
          <a:prstGeom prst="rect">
            <a:avLst/>
          </a:prstGeom>
        </p:spPr>
        <p:txBody>
          <a:bodyPr anchorCtr="0" anchor="ctr"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800"/>
              <a:buNone/>
              <a:defRPr>
                <a:latin typeface="Poppins"/>
                <a:ea typeface="Poppins"/>
                <a:cs typeface="Poppins"/>
                <a:sym typeface="Poppins"/>
              </a:defRPr>
            </a:lvl2pPr>
            <a:lvl3pPr lvl="2">
              <a:spcBef>
                <a:spcPts val="0"/>
              </a:spcBef>
              <a:spcAft>
                <a:spcPts val="0"/>
              </a:spcAft>
              <a:buSzPts val="2800"/>
              <a:buNone/>
              <a:defRPr>
                <a:latin typeface="Poppins"/>
                <a:ea typeface="Poppins"/>
                <a:cs typeface="Poppins"/>
                <a:sym typeface="Poppins"/>
              </a:defRPr>
            </a:lvl3pPr>
            <a:lvl4pPr lvl="3">
              <a:spcBef>
                <a:spcPts val="0"/>
              </a:spcBef>
              <a:spcAft>
                <a:spcPts val="0"/>
              </a:spcAft>
              <a:buSzPts val="2800"/>
              <a:buNone/>
              <a:defRPr>
                <a:latin typeface="Poppins"/>
                <a:ea typeface="Poppins"/>
                <a:cs typeface="Poppins"/>
                <a:sym typeface="Poppins"/>
              </a:defRPr>
            </a:lvl4pPr>
            <a:lvl5pPr lvl="4">
              <a:spcBef>
                <a:spcPts val="0"/>
              </a:spcBef>
              <a:spcAft>
                <a:spcPts val="0"/>
              </a:spcAft>
              <a:buSzPts val="2800"/>
              <a:buNone/>
              <a:defRPr>
                <a:latin typeface="Poppins"/>
                <a:ea typeface="Poppins"/>
                <a:cs typeface="Poppins"/>
                <a:sym typeface="Poppins"/>
              </a:defRPr>
            </a:lvl5pPr>
            <a:lvl6pPr lvl="5">
              <a:spcBef>
                <a:spcPts val="0"/>
              </a:spcBef>
              <a:spcAft>
                <a:spcPts val="0"/>
              </a:spcAft>
              <a:buSzPts val="2800"/>
              <a:buNone/>
              <a:defRPr>
                <a:latin typeface="Poppins"/>
                <a:ea typeface="Poppins"/>
                <a:cs typeface="Poppins"/>
                <a:sym typeface="Poppins"/>
              </a:defRPr>
            </a:lvl6pPr>
            <a:lvl7pPr lvl="6">
              <a:spcBef>
                <a:spcPts val="0"/>
              </a:spcBef>
              <a:spcAft>
                <a:spcPts val="0"/>
              </a:spcAft>
              <a:buSzPts val="2800"/>
              <a:buNone/>
              <a:defRPr>
                <a:latin typeface="Poppins"/>
                <a:ea typeface="Poppins"/>
                <a:cs typeface="Poppins"/>
                <a:sym typeface="Poppins"/>
              </a:defRPr>
            </a:lvl7pPr>
            <a:lvl8pPr lvl="7">
              <a:spcBef>
                <a:spcPts val="0"/>
              </a:spcBef>
              <a:spcAft>
                <a:spcPts val="0"/>
              </a:spcAft>
              <a:buSzPts val="2800"/>
              <a:buNone/>
              <a:defRPr>
                <a:latin typeface="Poppins"/>
                <a:ea typeface="Poppins"/>
                <a:cs typeface="Poppins"/>
                <a:sym typeface="Poppins"/>
              </a:defRPr>
            </a:lvl8pPr>
            <a:lvl9pPr lvl="8">
              <a:spcBef>
                <a:spcPts val="0"/>
              </a:spcBef>
              <a:spcAft>
                <a:spcPts val="0"/>
              </a:spcAft>
              <a:buSzPts val="2800"/>
              <a:buNone/>
              <a:defRPr>
                <a:latin typeface="Poppins"/>
                <a:ea typeface="Poppins"/>
                <a:cs typeface="Poppins"/>
                <a:sym typeface="Poppins"/>
              </a:defRPr>
            </a:lvl9pPr>
          </a:lstStyle>
          <a:p/>
        </p:txBody>
      </p:sp>
      <p:sp>
        <p:nvSpPr>
          <p:cNvPr id="51" name="Google Shape;51;p7"/>
          <p:cNvSpPr txBox="1"/>
          <p:nvPr/>
        </p:nvSpPr>
        <p:spPr>
          <a:xfrm>
            <a:off x="642695" y="1741075"/>
            <a:ext cx="474900" cy="3078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1" lang="en" sz="2000">
                <a:solidFill>
                  <a:schemeClr val="accent4"/>
                </a:solidFill>
                <a:latin typeface="Poppins"/>
                <a:ea typeface="Poppins"/>
                <a:cs typeface="Poppins"/>
                <a:sym typeface="Poppins"/>
              </a:rPr>
              <a:t>01</a:t>
            </a:r>
            <a:endParaRPr sz="2000">
              <a:solidFill>
                <a:schemeClr val="accent4"/>
              </a:solidFill>
            </a:endParaRPr>
          </a:p>
        </p:txBody>
      </p:sp>
      <p:sp>
        <p:nvSpPr>
          <p:cNvPr id="52" name="Google Shape;52;p7"/>
          <p:cNvSpPr txBox="1"/>
          <p:nvPr>
            <p:ph idx="1" type="subTitle"/>
          </p:nvPr>
        </p:nvSpPr>
        <p:spPr>
          <a:xfrm>
            <a:off x="1185925" y="1687125"/>
            <a:ext cx="3727200" cy="934800"/>
          </a:xfrm>
          <a:prstGeom prst="rect">
            <a:avLst/>
          </a:prstGeom>
        </p:spPr>
        <p:txBody>
          <a:bodyPr anchorCtr="0" anchor="t" bIns="91425" lIns="91425" spcFirstLastPara="1" rIns="91425" wrap="square" tIns="91425">
            <a:normAutofit/>
          </a:bodyPr>
          <a:lstStyle>
            <a:lvl1pPr lvl="0">
              <a:spcBef>
                <a:spcPts val="0"/>
              </a:spcBef>
              <a:spcAft>
                <a:spcPts val="0"/>
              </a:spcAft>
              <a:buSzPts val="1100"/>
              <a:buFont typeface="Open Sans Medium"/>
              <a:buNone/>
              <a:defRPr sz="1100">
                <a:latin typeface="Open Sans Medium"/>
                <a:ea typeface="Open Sans Medium"/>
                <a:cs typeface="Open Sans Medium"/>
                <a:sym typeface="Open Sans Medium"/>
              </a:defRPr>
            </a:lvl1pPr>
            <a:lvl2pPr lvl="1" algn="r">
              <a:spcBef>
                <a:spcPts val="0"/>
              </a:spcBef>
              <a:spcAft>
                <a:spcPts val="0"/>
              </a:spcAft>
              <a:buSzPts val="1100"/>
              <a:buNone/>
              <a:defRPr sz="1100"/>
            </a:lvl2pPr>
            <a:lvl3pPr lvl="2" algn="r">
              <a:spcBef>
                <a:spcPts val="0"/>
              </a:spcBef>
              <a:spcAft>
                <a:spcPts val="0"/>
              </a:spcAft>
              <a:buSzPts val="1100"/>
              <a:buNone/>
              <a:defRPr sz="1100"/>
            </a:lvl3pPr>
            <a:lvl4pPr lvl="3" algn="r">
              <a:spcBef>
                <a:spcPts val="0"/>
              </a:spcBef>
              <a:spcAft>
                <a:spcPts val="0"/>
              </a:spcAft>
              <a:buSzPts val="1100"/>
              <a:buNone/>
              <a:defRPr sz="1100"/>
            </a:lvl4pPr>
            <a:lvl5pPr lvl="4" algn="r">
              <a:spcBef>
                <a:spcPts val="0"/>
              </a:spcBef>
              <a:spcAft>
                <a:spcPts val="0"/>
              </a:spcAft>
              <a:buSzPts val="1100"/>
              <a:buNone/>
              <a:defRPr sz="1100"/>
            </a:lvl5pPr>
            <a:lvl6pPr lvl="5" algn="r">
              <a:spcBef>
                <a:spcPts val="0"/>
              </a:spcBef>
              <a:spcAft>
                <a:spcPts val="0"/>
              </a:spcAft>
              <a:buSzPts val="1100"/>
              <a:buNone/>
              <a:defRPr sz="1100"/>
            </a:lvl6pPr>
            <a:lvl7pPr lvl="6" algn="r">
              <a:spcBef>
                <a:spcPts val="0"/>
              </a:spcBef>
              <a:spcAft>
                <a:spcPts val="0"/>
              </a:spcAft>
              <a:buSzPts val="1100"/>
              <a:buNone/>
              <a:defRPr sz="1100"/>
            </a:lvl7pPr>
            <a:lvl8pPr lvl="7" algn="r">
              <a:spcBef>
                <a:spcPts val="0"/>
              </a:spcBef>
              <a:spcAft>
                <a:spcPts val="0"/>
              </a:spcAft>
              <a:buSzPts val="1100"/>
              <a:buNone/>
              <a:defRPr sz="1100"/>
            </a:lvl8pPr>
            <a:lvl9pPr lvl="8" algn="r">
              <a:spcBef>
                <a:spcPts val="0"/>
              </a:spcBef>
              <a:spcAft>
                <a:spcPts val="0"/>
              </a:spcAft>
              <a:buSzPts val="1100"/>
              <a:buNone/>
              <a:defRPr sz="1100"/>
            </a:lvl9pPr>
          </a:lstStyle>
          <a:p/>
        </p:txBody>
      </p:sp>
      <p:sp>
        <p:nvSpPr>
          <p:cNvPr id="53" name="Google Shape;53;p7"/>
          <p:cNvSpPr txBox="1"/>
          <p:nvPr/>
        </p:nvSpPr>
        <p:spPr>
          <a:xfrm>
            <a:off x="642695" y="2768100"/>
            <a:ext cx="474900" cy="3078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1" lang="en" sz="2000">
                <a:solidFill>
                  <a:schemeClr val="accent4"/>
                </a:solidFill>
                <a:latin typeface="Poppins"/>
                <a:ea typeface="Poppins"/>
                <a:cs typeface="Poppins"/>
                <a:sym typeface="Poppins"/>
              </a:rPr>
              <a:t>02</a:t>
            </a:r>
            <a:endParaRPr sz="2000">
              <a:solidFill>
                <a:schemeClr val="accent4"/>
              </a:solidFill>
            </a:endParaRPr>
          </a:p>
        </p:txBody>
      </p:sp>
      <p:sp>
        <p:nvSpPr>
          <p:cNvPr id="54" name="Google Shape;54;p7"/>
          <p:cNvSpPr txBox="1"/>
          <p:nvPr>
            <p:ph idx="2" type="subTitle"/>
          </p:nvPr>
        </p:nvSpPr>
        <p:spPr>
          <a:xfrm>
            <a:off x="1185925" y="2726325"/>
            <a:ext cx="3727200" cy="934800"/>
          </a:xfrm>
          <a:prstGeom prst="rect">
            <a:avLst/>
          </a:prstGeom>
        </p:spPr>
        <p:txBody>
          <a:bodyPr anchorCtr="0" anchor="t" bIns="91425" lIns="91425" spcFirstLastPara="1" rIns="91425" wrap="square" tIns="91425">
            <a:normAutofit/>
          </a:bodyPr>
          <a:lstStyle>
            <a:lvl1pPr lvl="0">
              <a:spcBef>
                <a:spcPts val="0"/>
              </a:spcBef>
              <a:spcAft>
                <a:spcPts val="0"/>
              </a:spcAft>
              <a:buSzPts val="1100"/>
              <a:buFont typeface="Open Sans Medium"/>
              <a:buNone/>
              <a:defRPr sz="1100">
                <a:latin typeface="Open Sans Medium"/>
                <a:ea typeface="Open Sans Medium"/>
                <a:cs typeface="Open Sans Medium"/>
                <a:sym typeface="Open Sans Medium"/>
              </a:defRPr>
            </a:lvl1pPr>
            <a:lvl2pPr lvl="1" algn="r">
              <a:spcBef>
                <a:spcPts val="0"/>
              </a:spcBef>
              <a:spcAft>
                <a:spcPts val="0"/>
              </a:spcAft>
              <a:buSzPts val="1100"/>
              <a:buNone/>
              <a:defRPr sz="1100"/>
            </a:lvl2pPr>
            <a:lvl3pPr lvl="2" algn="r">
              <a:spcBef>
                <a:spcPts val="0"/>
              </a:spcBef>
              <a:spcAft>
                <a:spcPts val="0"/>
              </a:spcAft>
              <a:buSzPts val="1100"/>
              <a:buNone/>
              <a:defRPr sz="1100"/>
            </a:lvl3pPr>
            <a:lvl4pPr lvl="3" algn="r">
              <a:spcBef>
                <a:spcPts val="0"/>
              </a:spcBef>
              <a:spcAft>
                <a:spcPts val="0"/>
              </a:spcAft>
              <a:buSzPts val="1100"/>
              <a:buNone/>
              <a:defRPr sz="1100"/>
            </a:lvl4pPr>
            <a:lvl5pPr lvl="4" algn="r">
              <a:spcBef>
                <a:spcPts val="0"/>
              </a:spcBef>
              <a:spcAft>
                <a:spcPts val="0"/>
              </a:spcAft>
              <a:buSzPts val="1100"/>
              <a:buNone/>
              <a:defRPr sz="1100"/>
            </a:lvl5pPr>
            <a:lvl6pPr lvl="5" algn="r">
              <a:spcBef>
                <a:spcPts val="0"/>
              </a:spcBef>
              <a:spcAft>
                <a:spcPts val="0"/>
              </a:spcAft>
              <a:buSzPts val="1100"/>
              <a:buNone/>
              <a:defRPr sz="1100"/>
            </a:lvl6pPr>
            <a:lvl7pPr lvl="6" algn="r">
              <a:spcBef>
                <a:spcPts val="0"/>
              </a:spcBef>
              <a:spcAft>
                <a:spcPts val="0"/>
              </a:spcAft>
              <a:buSzPts val="1100"/>
              <a:buNone/>
              <a:defRPr sz="1100"/>
            </a:lvl7pPr>
            <a:lvl8pPr lvl="7" algn="r">
              <a:spcBef>
                <a:spcPts val="0"/>
              </a:spcBef>
              <a:spcAft>
                <a:spcPts val="0"/>
              </a:spcAft>
              <a:buSzPts val="1100"/>
              <a:buNone/>
              <a:defRPr sz="1100"/>
            </a:lvl8pPr>
            <a:lvl9pPr lvl="8" algn="r">
              <a:spcBef>
                <a:spcPts val="0"/>
              </a:spcBef>
              <a:spcAft>
                <a:spcPts val="0"/>
              </a:spcAft>
              <a:buSzPts val="1100"/>
              <a:buNone/>
              <a:defRPr sz="1100"/>
            </a:lvl9pPr>
          </a:lstStyle>
          <a:p/>
        </p:txBody>
      </p:sp>
      <p:sp>
        <p:nvSpPr>
          <p:cNvPr id="55" name="Google Shape;55;p7"/>
          <p:cNvSpPr txBox="1"/>
          <p:nvPr/>
        </p:nvSpPr>
        <p:spPr>
          <a:xfrm>
            <a:off x="642695" y="3807300"/>
            <a:ext cx="474900" cy="3078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1" lang="en" sz="2000">
                <a:solidFill>
                  <a:schemeClr val="accent4"/>
                </a:solidFill>
                <a:latin typeface="Poppins"/>
                <a:ea typeface="Poppins"/>
                <a:cs typeface="Poppins"/>
                <a:sym typeface="Poppins"/>
              </a:rPr>
              <a:t>03</a:t>
            </a:r>
            <a:endParaRPr sz="2000">
              <a:solidFill>
                <a:schemeClr val="accent4"/>
              </a:solidFill>
            </a:endParaRPr>
          </a:p>
        </p:txBody>
      </p:sp>
      <p:sp>
        <p:nvSpPr>
          <p:cNvPr id="56" name="Google Shape;56;p7"/>
          <p:cNvSpPr txBox="1"/>
          <p:nvPr>
            <p:ph idx="3" type="subTitle"/>
          </p:nvPr>
        </p:nvSpPr>
        <p:spPr>
          <a:xfrm>
            <a:off x="1185925" y="3765525"/>
            <a:ext cx="3727200" cy="934800"/>
          </a:xfrm>
          <a:prstGeom prst="rect">
            <a:avLst/>
          </a:prstGeom>
        </p:spPr>
        <p:txBody>
          <a:bodyPr anchorCtr="0" anchor="t" bIns="91425" lIns="91425" spcFirstLastPara="1" rIns="91425" wrap="square" tIns="91425">
            <a:normAutofit/>
          </a:bodyPr>
          <a:lstStyle>
            <a:lvl1pPr lvl="0">
              <a:spcBef>
                <a:spcPts val="0"/>
              </a:spcBef>
              <a:spcAft>
                <a:spcPts val="0"/>
              </a:spcAft>
              <a:buSzPts val="1100"/>
              <a:buFont typeface="Open Sans Medium"/>
              <a:buNone/>
              <a:defRPr sz="1100">
                <a:latin typeface="Open Sans Medium"/>
                <a:ea typeface="Open Sans Medium"/>
                <a:cs typeface="Open Sans Medium"/>
                <a:sym typeface="Open Sans Medium"/>
              </a:defRPr>
            </a:lvl1pPr>
            <a:lvl2pPr lvl="1" algn="r">
              <a:spcBef>
                <a:spcPts val="0"/>
              </a:spcBef>
              <a:spcAft>
                <a:spcPts val="0"/>
              </a:spcAft>
              <a:buSzPts val="1100"/>
              <a:buNone/>
              <a:defRPr sz="1100"/>
            </a:lvl2pPr>
            <a:lvl3pPr lvl="2" algn="r">
              <a:spcBef>
                <a:spcPts val="0"/>
              </a:spcBef>
              <a:spcAft>
                <a:spcPts val="0"/>
              </a:spcAft>
              <a:buSzPts val="1100"/>
              <a:buNone/>
              <a:defRPr sz="1100"/>
            </a:lvl3pPr>
            <a:lvl4pPr lvl="3" algn="r">
              <a:spcBef>
                <a:spcPts val="0"/>
              </a:spcBef>
              <a:spcAft>
                <a:spcPts val="0"/>
              </a:spcAft>
              <a:buSzPts val="1100"/>
              <a:buNone/>
              <a:defRPr sz="1100"/>
            </a:lvl4pPr>
            <a:lvl5pPr lvl="4" algn="r">
              <a:spcBef>
                <a:spcPts val="0"/>
              </a:spcBef>
              <a:spcAft>
                <a:spcPts val="0"/>
              </a:spcAft>
              <a:buSzPts val="1100"/>
              <a:buNone/>
              <a:defRPr sz="1100"/>
            </a:lvl5pPr>
            <a:lvl6pPr lvl="5" algn="r">
              <a:spcBef>
                <a:spcPts val="0"/>
              </a:spcBef>
              <a:spcAft>
                <a:spcPts val="0"/>
              </a:spcAft>
              <a:buSzPts val="1100"/>
              <a:buNone/>
              <a:defRPr sz="1100"/>
            </a:lvl6pPr>
            <a:lvl7pPr lvl="6" algn="r">
              <a:spcBef>
                <a:spcPts val="0"/>
              </a:spcBef>
              <a:spcAft>
                <a:spcPts val="0"/>
              </a:spcAft>
              <a:buSzPts val="1100"/>
              <a:buNone/>
              <a:defRPr sz="1100"/>
            </a:lvl7pPr>
            <a:lvl8pPr lvl="7" algn="r">
              <a:spcBef>
                <a:spcPts val="0"/>
              </a:spcBef>
              <a:spcAft>
                <a:spcPts val="0"/>
              </a:spcAft>
              <a:buSzPts val="1100"/>
              <a:buNone/>
              <a:defRPr sz="1100"/>
            </a:lvl8pPr>
            <a:lvl9pPr lvl="8" algn="r">
              <a:spcBef>
                <a:spcPts val="0"/>
              </a:spcBef>
              <a:spcAft>
                <a:spcPts val="0"/>
              </a:spcAft>
              <a:buSzPts val="1100"/>
              <a:buNone/>
              <a:defRPr sz="1100"/>
            </a:lvl9pPr>
          </a:lstStyle>
          <a:p/>
        </p:txBody>
      </p:sp>
      <p:pic>
        <p:nvPicPr>
          <p:cNvPr id="57" name="Google Shape;57;p7"/>
          <p:cNvPicPr preferRelativeResize="0"/>
          <p:nvPr/>
        </p:nvPicPr>
        <p:blipFill>
          <a:blip r:embed="rId2">
            <a:alphaModFix/>
          </a:blip>
          <a:stretch>
            <a:fillRect/>
          </a:stretch>
        </p:blipFill>
        <p:spPr>
          <a:xfrm>
            <a:off x="5899075" y="1913100"/>
            <a:ext cx="3244926" cy="3230399"/>
          </a:xfrm>
          <a:prstGeom prst="rect">
            <a:avLst/>
          </a:prstGeom>
          <a:noFill/>
          <a:ln>
            <a:noFill/>
          </a:ln>
        </p:spPr>
      </p:pic>
      <p:sp>
        <p:nvSpPr>
          <p:cNvPr id="58" name="Google Shape;58;p7"/>
          <p:cNvSpPr/>
          <p:nvPr>
            <p:ph idx="4" type="pic"/>
          </p:nvPr>
        </p:nvSpPr>
        <p:spPr>
          <a:xfrm>
            <a:off x="5843075" y="632300"/>
            <a:ext cx="2615100" cy="3918900"/>
          </a:xfrm>
          <a:prstGeom prst="roundRect">
            <a:avLst>
              <a:gd fmla="val 16667" name="adj"/>
            </a:avLst>
          </a:prstGeom>
          <a:noFill/>
          <a:ln>
            <a:noFill/>
          </a:ln>
        </p:spPr>
      </p:sp>
    </p:spTree>
  </p:cSld>
  <p:clrMapOvr>
    <a:masterClrMapping/>
  </p:clrMapOvr>
  <p:extLst>
    <p:ext uri="{DCECCB84-F9BA-43D5-87BE-67443E8EF086}">
      <p15:sldGuideLst>
        <p15:guide id="1" orient="horz" pos="1620">
          <p15:clr>
            <a:srgbClr val="E46962"/>
          </p15:clr>
        </p15:guide>
        <p15:guide id="2" pos="2664">
          <p15:clr>
            <a:srgbClr val="E46962"/>
          </p15:clr>
        </p15:guide>
        <p15:guide id="3" pos="405">
          <p15:clr>
            <a:srgbClr val="E46962"/>
          </p15:clr>
        </p15:guide>
        <p15:guide id="4" pos="5328">
          <p15:clr>
            <a:srgbClr val="E46962"/>
          </p15:clr>
        </p15:guide>
        <p15:guide id="5" orient="horz" pos="409">
          <p15:clr>
            <a:srgbClr val="E46962"/>
          </p15:clr>
        </p15:guide>
        <p15:guide id="6" orient="horz" pos="1005">
          <p15:clr>
            <a:srgbClr val="E46962"/>
          </p15:clr>
        </p15:guide>
      </p15:sldGuideLst>
    </p:ext>
  </p:extLst>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oints 2_2">
  <p:cSld name="TITLE_1_1_2_1">
    <p:spTree>
      <p:nvGrpSpPr>
        <p:cNvPr id="59" name="Shape 59"/>
        <p:cNvGrpSpPr/>
        <p:nvPr/>
      </p:nvGrpSpPr>
      <p:grpSpPr>
        <a:xfrm>
          <a:off x="0" y="0"/>
          <a:ext cx="0" cy="0"/>
          <a:chOff x="0" y="0"/>
          <a:chExt cx="0" cy="0"/>
        </a:xfrm>
      </p:grpSpPr>
      <p:sp>
        <p:nvSpPr>
          <p:cNvPr id="60" name="Google Shape;60;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61" name="Google Shape;61;p8"/>
          <p:cNvSpPr txBox="1"/>
          <p:nvPr>
            <p:ph type="title"/>
          </p:nvPr>
        </p:nvSpPr>
        <p:spPr>
          <a:xfrm>
            <a:off x="642700" y="650250"/>
            <a:ext cx="4270500" cy="726900"/>
          </a:xfrm>
          <a:prstGeom prst="rect">
            <a:avLst/>
          </a:prstGeom>
        </p:spPr>
        <p:txBody>
          <a:bodyPr anchorCtr="0" anchor="ctr"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800"/>
              <a:buNone/>
              <a:defRPr>
                <a:latin typeface="Poppins"/>
                <a:ea typeface="Poppins"/>
                <a:cs typeface="Poppins"/>
                <a:sym typeface="Poppins"/>
              </a:defRPr>
            </a:lvl2pPr>
            <a:lvl3pPr lvl="2">
              <a:spcBef>
                <a:spcPts val="0"/>
              </a:spcBef>
              <a:spcAft>
                <a:spcPts val="0"/>
              </a:spcAft>
              <a:buSzPts val="2800"/>
              <a:buNone/>
              <a:defRPr>
                <a:latin typeface="Poppins"/>
                <a:ea typeface="Poppins"/>
                <a:cs typeface="Poppins"/>
                <a:sym typeface="Poppins"/>
              </a:defRPr>
            </a:lvl3pPr>
            <a:lvl4pPr lvl="3">
              <a:spcBef>
                <a:spcPts val="0"/>
              </a:spcBef>
              <a:spcAft>
                <a:spcPts val="0"/>
              </a:spcAft>
              <a:buSzPts val="2800"/>
              <a:buNone/>
              <a:defRPr>
                <a:latin typeface="Poppins"/>
                <a:ea typeface="Poppins"/>
                <a:cs typeface="Poppins"/>
                <a:sym typeface="Poppins"/>
              </a:defRPr>
            </a:lvl4pPr>
            <a:lvl5pPr lvl="4">
              <a:spcBef>
                <a:spcPts val="0"/>
              </a:spcBef>
              <a:spcAft>
                <a:spcPts val="0"/>
              </a:spcAft>
              <a:buSzPts val="2800"/>
              <a:buNone/>
              <a:defRPr>
                <a:latin typeface="Poppins"/>
                <a:ea typeface="Poppins"/>
                <a:cs typeface="Poppins"/>
                <a:sym typeface="Poppins"/>
              </a:defRPr>
            </a:lvl5pPr>
            <a:lvl6pPr lvl="5">
              <a:spcBef>
                <a:spcPts val="0"/>
              </a:spcBef>
              <a:spcAft>
                <a:spcPts val="0"/>
              </a:spcAft>
              <a:buSzPts val="2800"/>
              <a:buNone/>
              <a:defRPr>
                <a:latin typeface="Poppins"/>
                <a:ea typeface="Poppins"/>
                <a:cs typeface="Poppins"/>
                <a:sym typeface="Poppins"/>
              </a:defRPr>
            </a:lvl6pPr>
            <a:lvl7pPr lvl="6">
              <a:spcBef>
                <a:spcPts val="0"/>
              </a:spcBef>
              <a:spcAft>
                <a:spcPts val="0"/>
              </a:spcAft>
              <a:buSzPts val="2800"/>
              <a:buNone/>
              <a:defRPr>
                <a:latin typeface="Poppins"/>
                <a:ea typeface="Poppins"/>
                <a:cs typeface="Poppins"/>
                <a:sym typeface="Poppins"/>
              </a:defRPr>
            </a:lvl7pPr>
            <a:lvl8pPr lvl="7">
              <a:spcBef>
                <a:spcPts val="0"/>
              </a:spcBef>
              <a:spcAft>
                <a:spcPts val="0"/>
              </a:spcAft>
              <a:buSzPts val="2800"/>
              <a:buNone/>
              <a:defRPr>
                <a:latin typeface="Poppins"/>
                <a:ea typeface="Poppins"/>
                <a:cs typeface="Poppins"/>
                <a:sym typeface="Poppins"/>
              </a:defRPr>
            </a:lvl8pPr>
            <a:lvl9pPr lvl="8">
              <a:spcBef>
                <a:spcPts val="0"/>
              </a:spcBef>
              <a:spcAft>
                <a:spcPts val="0"/>
              </a:spcAft>
              <a:buSzPts val="2800"/>
              <a:buNone/>
              <a:defRPr>
                <a:latin typeface="Poppins"/>
                <a:ea typeface="Poppins"/>
                <a:cs typeface="Poppins"/>
                <a:sym typeface="Poppins"/>
              </a:defRPr>
            </a:lvl9pPr>
          </a:lstStyle>
          <a:p/>
        </p:txBody>
      </p:sp>
      <p:sp>
        <p:nvSpPr>
          <p:cNvPr id="62" name="Google Shape;62;p8"/>
          <p:cNvSpPr txBox="1"/>
          <p:nvPr/>
        </p:nvSpPr>
        <p:spPr>
          <a:xfrm>
            <a:off x="642695" y="1741075"/>
            <a:ext cx="474900" cy="3078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1" lang="en" sz="2000">
                <a:solidFill>
                  <a:schemeClr val="accent4"/>
                </a:solidFill>
                <a:latin typeface="League Spartan"/>
                <a:ea typeface="League Spartan"/>
                <a:cs typeface="League Spartan"/>
                <a:sym typeface="League Spartan"/>
              </a:rPr>
              <a:t>01</a:t>
            </a:r>
            <a:endParaRPr b="1" sz="2000">
              <a:solidFill>
                <a:schemeClr val="accent4"/>
              </a:solidFill>
              <a:latin typeface="League Spartan"/>
              <a:ea typeface="League Spartan"/>
              <a:cs typeface="League Spartan"/>
              <a:sym typeface="League Spartan"/>
            </a:endParaRPr>
          </a:p>
        </p:txBody>
      </p:sp>
      <p:sp>
        <p:nvSpPr>
          <p:cNvPr id="63" name="Google Shape;63;p8"/>
          <p:cNvSpPr txBox="1"/>
          <p:nvPr>
            <p:ph idx="1" type="subTitle"/>
          </p:nvPr>
        </p:nvSpPr>
        <p:spPr>
          <a:xfrm>
            <a:off x="1185925" y="1687125"/>
            <a:ext cx="3727200" cy="934800"/>
          </a:xfrm>
          <a:prstGeom prst="rect">
            <a:avLst/>
          </a:prstGeom>
        </p:spPr>
        <p:txBody>
          <a:bodyPr anchorCtr="0" anchor="t" bIns="91425" lIns="91425" spcFirstLastPara="1" rIns="91425" wrap="square" tIns="91425">
            <a:normAutofit/>
          </a:bodyPr>
          <a:lstStyle>
            <a:lvl1pPr lvl="0">
              <a:spcBef>
                <a:spcPts val="0"/>
              </a:spcBef>
              <a:spcAft>
                <a:spcPts val="0"/>
              </a:spcAft>
              <a:buSzPts val="1100"/>
              <a:buFont typeface="Open Sans Medium"/>
              <a:buNone/>
              <a:defRPr sz="1100">
                <a:latin typeface="Open Sans Medium"/>
                <a:ea typeface="Open Sans Medium"/>
                <a:cs typeface="Open Sans Medium"/>
                <a:sym typeface="Open Sans Medium"/>
              </a:defRPr>
            </a:lvl1pPr>
            <a:lvl2pPr lvl="1" algn="r">
              <a:spcBef>
                <a:spcPts val="0"/>
              </a:spcBef>
              <a:spcAft>
                <a:spcPts val="0"/>
              </a:spcAft>
              <a:buSzPts val="1100"/>
              <a:buNone/>
              <a:defRPr sz="1100"/>
            </a:lvl2pPr>
            <a:lvl3pPr lvl="2" algn="r">
              <a:spcBef>
                <a:spcPts val="0"/>
              </a:spcBef>
              <a:spcAft>
                <a:spcPts val="0"/>
              </a:spcAft>
              <a:buSzPts val="1100"/>
              <a:buNone/>
              <a:defRPr sz="1100"/>
            </a:lvl3pPr>
            <a:lvl4pPr lvl="3" algn="r">
              <a:spcBef>
                <a:spcPts val="0"/>
              </a:spcBef>
              <a:spcAft>
                <a:spcPts val="0"/>
              </a:spcAft>
              <a:buSzPts val="1100"/>
              <a:buNone/>
              <a:defRPr sz="1100"/>
            </a:lvl4pPr>
            <a:lvl5pPr lvl="4" algn="r">
              <a:spcBef>
                <a:spcPts val="0"/>
              </a:spcBef>
              <a:spcAft>
                <a:spcPts val="0"/>
              </a:spcAft>
              <a:buSzPts val="1100"/>
              <a:buNone/>
              <a:defRPr sz="1100"/>
            </a:lvl5pPr>
            <a:lvl6pPr lvl="5" algn="r">
              <a:spcBef>
                <a:spcPts val="0"/>
              </a:spcBef>
              <a:spcAft>
                <a:spcPts val="0"/>
              </a:spcAft>
              <a:buSzPts val="1100"/>
              <a:buNone/>
              <a:defRPr sz="1100"/>
            </a:lvl6pPr>
            <a:lvl7pPr lvl="6" algn="r">
              <a:spcBef>
                <a:spcPts val="0"/>
              </a:spcBef>
              <a:spcAft>
                <a:spcPts val="0"/>
              </a:spcAft>
              <a:buSzPts val="1100"/>
              <a:buNone/>
              <a:defRPr sz="1100"/>
            </a:lvl7pPr>
            <a:lvl8pPr lvl="7" algn="r">
              <a:spcBef>
                <a:spcPts val="0"/>
              </a:spcBef>
              <a:spcAft>
                <a:spcPts val="0"/>
              </a:spcAft>
              <a:buSzPts val="1100"/>
              <a:buNone/>
              <a:defRPr sz="1100"/>
            </a:lvl8pPr>
            <a:lvl9pPr lvl="8" algn="r">
              <a:spcBef>
                <a:spcPts val="0"/>
              </a:spcBef>
              <a:spcAft>
                <a:spcPts val="0"/>
              </a:spcAft>
              <a:buSzPts val="1100"/>
              <a:buNone/>
              <a:defRPr sz="1100"/>
            </a:lvl9pPr>
          </a:lstStyle>
          <a:p/>
        </p:txBody>
      </p:sp>
      <p:sp>
        <p:nvSpPr>
          <p:cNvPr id="64" name="Google Shape;64;p8"/>
          <p:cNvSpPr txBox="1"/>
          <p:nvPr/>
        </p:nvSpPr>
        <p:spPr>
          <a:xfrm>
            <a:off x="642695" y="2768100"/>
            <a:ext cx="474900" cy="3078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1" lang="en" sz="2000">
                <a:solidFill>
                  <a:schemeClr val="accent4"/>
                </a:solidFill>
                <a:latin typeface="League Spartan"/>
                <a:ea typeface="League Spartan"/>
                <a:cs typeface="League Spartan"/>
                <a:sym typeface="League Spartan"/>
              </a:rPr>
              <a:t>02</a:t>
            </a:r>
            <a:endParaRPr b="1" sz="2000">
              <a:solidFill>
                <a:schemeClr val="accent4"/>
              </a:solidFill>
              <a:latin typeface="League Spartan"/>
              <a:ea typeface="League Spartan"/>
              <a:cs typeface="League Spartan"/>
              <a:sym typeface="League Spartan"/>
            </a:endParaRPr>
          </a:p>
        </p:txBody>
      </p:sp>
      <p:sp>
        <p:nvSpPr>
          <p:cNvPr id="65" name="Google Shape;65;p8"/>
          <p:cNvSpPr txBox="1"/>
          <p:nvPr>
            <p:ph idx="2" type="subTitle"/>
          </p:nvPr>
        </p:nvSpPr>
        <p:spPr>
          <a:xfrm>
            <a:off x="1185925" y="2726325"/>
            <a:ext cx="3727200" cy="934800"/>
          </a:xfrm>
          <a:prstGeom prst="rect">
            <a:avLst/>
          </a:prstGeom>
        </p:spPr>
        <p:txBody>
          <a:bodyPr anchorCtr="0" anchor="t" bIns="91425" lIns="91425" spcFirstLastPara="1" rIns="91425" wrap="square" tIns="91425">
            <a:normAutofit/>
          </a:bodyPr>
          <a:lstStyle>
            <a:lvl1pPr lvl="0">
              <a:spcBef>
                <a:spcPts val="0"/>
              </a:spcBef>
              <a:spcAft>
                <a:spcPts val="0"/>
              </a:spcAft>
              <a:buSzPts val="1100"/>
              <a:buFont typeface="Open Sans Medium"/>
              <a:buNone/>
              <a:defRPr sz="1100">
                <a:latin typeface="Open Sans Medium"/>
                <a:ea typeface="Open Sans Medium"/>
                <a:cs typeface="Open Sans Medium"/>
                <a:sym typeface="Open Sans Medium"/>
              </a:defRPr>
            </a:lvl1pPr>
            <a:lvl2pPr lvl="1" algn="r">
              <a:spcBef>
                <a:spcPts val="0"/>
              </a:spcBef>
              <a:spcAft>
                <a:spcPts val="0"/>
              </a:spcAft>
              <a:buSzPts val="1100"/>
              <a:buNone/>
              <a:defRPr sz="1100"/>
            </a:lvl2pPr>
            <a:lvl3pPr lvl="2" algn="r">
              <a:spcBef>
                <a:spcPts val="0"/>
              </a:spcBef>
              <a:spcAft>
                <a:spcPts val="0"/>
              </a:spcAft>
              <a:buSzPts val="1100"/>
              <a:buNone/>
              <a:defRPr sz="1100"/>
            </a:lvl3pPr>
            <a:lvl4pPr lvl="3" algn="r">
              <a:spcBef>
                <a:spcPts val="0"/>
              </a:spcBef>
              <a:spcAft>
                <a:spcPts val="0"/>
              </a:spcAft>
              <a:buSzPts val="1100"/>
              <a:buNone/>
              <a:defRPr sz="1100"/>
            </a:lvl4pPr>
            <a:lvl5pPr lvl="4" algn="r">
              <a:spcBef>
                <a:spcPts val="0"/>
              </a:spcBef>
              <a:spcAft>
                <a:spcPts val="0"/>
              </a:spcAft>
              <a:buSzPts val="1100"/>
              <a:buNone/>
              <a:defRPr sz="1100"/>
            </a:lvl5pPr>
            <a:lvl6pPr lvl="5" algn="r">
              <a:spcBef>
                <a:spcPts val="0"/>
              </a:spcBef>
              <a:spcAft>
                <a:spcPts val="0"/>
              </a:spcAft>
              <a:buSzPts val="1100"/>
              <a:buNone/>
              <a:defRPr sz="1100"/>
            </a:lvl6pPr>
            <a:lvl7pPr lvl="6" algn="r">
              <a:spcBef>
                <a:spcPts val="0"/>
              </a:spcBef>
              <a:spcAft>
                <a:spcPts val="0"/>
              </a:spcAft>
              <a:buSzPts val="1100"/>
              <a:buNone/>
              <a:defRPr sz="1100"/>
            </a:lvl7pPr>
            <a:lvl8pPr lvl="7" algn="r">
              <a:spcBef>
                <a:spcPts val="0"/>
              </a:spcBef>
              <a:spcAft>
                <a:spcPts val="0"/>
              </a:spcAft>
              <a:buSzPts val="1100"/>
              <a:buNone/>
              <a:defRPr sz="1100"/>
            </a:lvl8pPr>
            <a:lvl9pPr lvl="8" algn="r">
              <a:spcBef>
                <a:spcPts val="0"/>
              </a:spcBef>
              <a:spcAft>
                <a:spcPts val="0"/>
              </a:spcAft>
              <a:buSzPts val="1100"/>
              <a:buNone/>
              <a:defRPr sz="1100"/>
            </a:lvl9pPr>
          </a:lstStyle>
          <a:p/>
        </p:txBody>
      </p:sp>
      <p:pic>
        <p:nvPicPr>
          <p:cNvPr id="66" name="Google Shape;66;p8"/>
          <p:cNvPicPr preferRelativeResize="0"/>
          <p:nvPr/>
        </p:nvPicPr>
        <p:blipFill>
          <a:blip r:embed="rId2">
            <a:alphaModFix/>
          </a:blip>
          <a:stretch>
            <a:fillRect/>
          </a:stretch>
        </p:blipFill>
        <p:spPr>
          <a:xfrm>
            <a:off x="5899075" y="1913100"/>
            <a:ext cx="3244926" cy="3230399"/>
          </a:xfrm>
          <a:prstGeom prst="rect">
            <a:avLst/>
          </a:prstGeom>
          <a:noFill/>
          <a:ln>
            <a:noFill/>
          </a:ln>
        </p:spPr>
      </p:pic>
      <p:sp>
        <p:nvSpPr>
          <p:cNvPr id="67" name="Google Shape;67;p8"/>
          <p:cNvSpPr/>
          <p:nvPr>
            <p:ph idx="3" type="pic"/>
          </p:nvPr>
        </p:nvSpPr>
        <p:spPr>
          <a:xfrm>
            <a:off x="5843075" y="632300"/>
            <a:ext cx="2615100" cy="3918900"/>
          </a:xfrm>
          <a:prstGeom prst="roundRect">
            <a:avLst>
              <a:gd fmla="val 16667" name="adj"/>
            </a:avLst>
          </a:prstGeom>
          <a:noFill/>
          <a:ln>
            <a:noFill/>
          </a:ln>
        </p:spPr>
      </p:sp>
    </p:spTree>
  </p:cSld>
  <p:clrMapOvr>
    <a:masterClrMapping/>
  </p:clrMapOvr>
  <p:extLst>
    <p:ext uri="{DCECCB84-F9BA-43D5-87BE-67443E8EF086}">
      <p15:sldGuideLst>
        <p15:guide id="1" orient="horz" pos="1620">
          <p15:clr>
            <a:srgbClr val="E46962"/>
          </p15:clr>
        </p15:guide>
        <p15:guide id="2" pos="2664">
          <p15:clr>
            <a:srgbClr val="E46962"/>
          </p15:clr>
        </p15:guide>
        <p15:guide id="3" pos="405">
          <p15:clr>
            <a:srgbClr val="E46962"/>
          </p15:clr>
        </p15:guide>
        <p15:guide id="4" pos="5328">
          <p15:clr>
            <a:srgbClr val="E46962"/>
          </p15:clr>
        </p15:guide>
        <p15:guide id="5" orient="horz" pos="409">
          <p15:clr>
            <a:srgbClr val="E46962"/>
          </p15:clr>
        </p15:guide>
        <p15:guide id="6" orient="horz" pos="1005">
          <p15:clr>
            <a:srgbClr val="E46962"/>
          </p15:clr>
        </p15:guide>
      </p15:sldGuideLst>
    </p:ext>
  </p:extLst>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A_Title_Body_3">
  <p:cSld name="TITLE_1_1_1">
    <p:spTree>
      <p:nvGrpSpPr>
        <p:cNvPr id="68" name="Shape 68"/>
        <p:cNvGrpSpPr/>
        <p:nvPr/>
      </p:nvGrpSpPr>
      <p:grpSpPr>
        <a:xfrm>
          <a:off x="0" y="0"/>
          <a:ext cx="0" cy="0"/>
          <a:chOff x="0" y="0"/>
          <a:chExt cx="0" cy="0"/>
        </a:xfrm>
      </p:grpSpPr>
      <p:sp>
        <p:nvSpPr>
          <p:cNvPr id="69" name="Google Shape;69;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70" name="Google Shape;70;p9"/>
          <p:cNvSpPr txBox="1"/>
          <p:nvPr>
            <p:ph idx="1" type="subTitle"/>
          </p:nvPr>
        </p:nvSpPr>
        <p:spPr>
          <a:xfrm>
            <a:off x="383075" y="1908900"/>
            <a:ext cx="2469000" cy="407400"/>
          </a:xfrm>
          <a:prstGeom prst="rect">
            <a:avLst/>
          </a:prstGeom>
        </p:spPr>
        <p:txBody>
          <a:bodyPr anchorCtr="0" anchor="t" bIns="91425" lIns="91425" spcFirstLastPara="1" rIns="91425" wrap="square" tIns="91425">
            <a:noAutofit/>
          </a:bodyPr>
          <a:lstStyle>
            <a:lvl1pPr lvl="0">
              <a:spcBef>
                <a:spcPts val="0"/>
              </a:spcBef>
              <a:spcAft>
                <a:spcPts val="0"/>
              </a:spcAft>
              <a:buSzPts val="1200"/>
              <a:buNone/>
              <a:defRPr sz="1200"/>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p:txBody>
      </p:sp>
      <p:sp>
        <p:nvSpPr>
          <p:cNvPr id="71" name="Google Shape;71;p9"/>
          <p:cNvSpPr txBox="1"/>
          <p:nvPr>
            <p:ph idx="2" type="subTitle"/>
          </p:nvPr>
        </p:nvSpPr>
        <p:spPr>
          <a:xfrm>
            <a:off x="3284763" y="1908900"/>
            <a:ext cx="2469000" cy="395100"/>
          </a:xfrm>
          <a:prstGeom prst="rect">
            <a:avLst/>
          </a:prstGeom>
        </p:spPr>
        <p:txBody>
          <a:bodyPr anchorCtr="0" anchor="t" bIns="91425" lIns="91425" spcFirstLastPara="1" rIns="91425" wrap="square" tIns="91425">
            <a:noAutofit/>
          </a:bodyPr>
          <a:lstStyle>
            <a:lvl1pPr lvl="0">
              <a:spcBef>
                <a:spcPts val="0"/>
              </a:spcBef>
              <a:spcAft>
                <a:spcPts val="0"/>
              </a:spcAft>
              <a:buSzPts val="1200"/>
              <a:buNone/>
              <a:defRPr sz="1200"/>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p:txBody>
      </p:sp>
      <p:pic>
        <p:nvPicPr>
          <p:cNvPr id="72" name="Google Shape;72;p9"/>
          <p:cNvPicPr preferRelativeResize="0"/>
          <p:nvPr/>
        </p:nvPicPr>
        <p:blipFill rotWithShape="1">
          <a:blip r:embed="rId2">
            <a:alphaModFix/>
          </a:blip>
          <a:srcRect b="13464" l="0" r="49205" t="0"/>
          <a:stretch/>
        </p:blipFill>
        <p:spPr>
          <a:xfrm flipH="1">
            <a:off x="8025" y="3162568"/>
            <a:ext cx="1168200" cy="1980900"/>
          </a:xfrm>
          <a:prstGeom prst="rect">
            <a:avLst/>
          </a:prstGeom>
          <a:noFill/>
          <a:ln>
            <a:noFill/>
          </a:ln>
        </p:spPr>
      </p:pic>
      <p:sp>
        <p:nvSpPr>
          <p:cNvPr id="73" name="Google Shape;73;p9"/>
          <p:cNvSpPr txBox="1"/>
          <p:nvPr>
            <p:ph type="title"/>
          </p:nvPr>
        </p:nvSpPr>
        <p:spPr>
          <a:xfrm>
            <a:off x="383075" y="1011550"/>
            <a:ext cx="7753500" cy="636000"/>
          </a:xfrm>
          <a:prstGeom prst="rect">
            <a:avLst/>
          </a:prstGeom>
        </p:spPr>
        <p:txBody>
          <a:bodyPr anchorCtr="0" anchor="ctr" bIns="91425" lIns="91425" spcFirstLastPara="1" rIns="91425" wrap="square" tIns="91425">
            <a:spAutoFit/>
          </a:bodyPr>
          <a:lstStyle>
            <a:lvl1pPr lvl="0">
              <a:spcBef>
                <a:spcPts val="0"/>
              </a:spcBef>
              <a:spcAft>
                <a:spcPts val="0"/>
              </a:spcAft>
              <a:buSzPts val="2400"/>
              <a:buNone/>
              <a:defRPr sz="2400"/>
            </a:lvl1pPr>
            <a:lvl2pPr lvl="1">
              <a:spcBef>
                <a:spcPts val="0"/>
              </a:spcBef>
              <a:spcAft>
                <a:spcPts val="0"/>
              </a:spcAft>
              <a:buSzPts val="2800"/>
              <a:buNone/>
              <a:defRPr>
                <a:latin typeface="Poppins"/>
                <a:ea typeface="Poppins"/>
                <a:cs typeface="Poppins"/>
                <a:sym typeface="Poppins"/>
              </a:defRPr>
            </a:lvl2pPr>
            <a:lvl3pPr lvl="2">
              <a:spcBef>
                <a:spcPts val="0"/>
              </a:spcBef>
              <a:spcAft>
                <a:spcPts val="0"/>
              </a:spcAft>
              <a:buSzPts val="2800"/>
              <a:buNone/>
              <a:defRPr>
                <a:latin typeface="Poppins"/>
                <a:ea typeface="Poppins"/>
                <a:cs typeface="Poppins"/>
                <a:sym typeface="Poppins"/>
              </a:defRPr>
            </a:lvl3pPr>
            <a:lvl4pPr lvl="3">
              <a:spcBef>
                <a:spcPts val="0"/>
              </a:spcBef>
              <a:spcAft>
                <a:spcPts val="0"/>
              </a:spcAft>
              <a:buSzPts val="2800"/>
              <a:buNone/>
              <a:defRPr>
                <a:latin typeface="Poppins"/>
                <a:ea typeface="Poppins"/>
                <a:cs typeface="Poppins"/>
                <a:sym typeface="Poppins"/>
              </a:defRPr>
            </a:lvl4pPr>
            <a:lvl5pPr lvl="4">
              <a:spcBef>
                <a:spcPts val="0"/>
              </a:spcBef>
              <a:spcAft>
                <a:spcPts val="0"/>
              </a:spcAft>
              <a:buSzPts val="2800"/>
              <a:buNone/>
              <a:defRPr>
                <a:latin typeface="Poppins"/>
                <a:ea typeface="Poppins"/>
                <a:cs typeface="Poppins"/>
                <a:sym typeface="Poppins"/>
              </a:defRPr>
            </a:lvl5pPr>
            <a:lvl6pPr lvl="5">
              <a:spcBef>
                <a:spcPts val="0"/>
              </a:spcBef>
              <a:spcAft>
                <a:spcPts val="0"/>
              </a:spcAft>
              <a:buSzPts val="2800"/>
              <a:buNone/>
              <a:defRPr>
                <a:latin typeface="Poppins"/>
                <a:ea typeface="Poppins"/>
                <a:cs typeface="Poppins"/>
                <a:sym typeface="Poppins"/>
              </a:defRPr>
            </a:lvl6pPr>
            <a:lvl7pPr lvl="6">
              <a:spcBef>
                <a:spcPts val="0"/>
              </a:spcBef>
              <a:spcAft>
                <a:spcPts val="0"/>
              </a:spcAft>
              <a:buSzPts val="2800"/>
              <a:buNone/>
              <a:defRPr>
                <a:latin typeface="Poppins"/>
                <a:ea typeface="Poppins"/>
                <a:cs typeface="Poppins"/>
                <a:sym typeface="Poppins"/>
              </a:defRPr>
            </a:lvl7pPr>
            <a:lvl8pPr lvl="7">
              <a:spcBef>
                <a:spcPts val="0"/>
              </a:spcBef>
              <a:spcAft>
                <a:spcPts val="0"/>
              </a:spcAft>
              <a:buSzPts val="2800"/>
              <a:buNone/>
              <a:defRPr>
                <a:latin typeface="Poppins"/>
                <a:ea typeface="Poppins"/>
                <a:cs typeface="Poppins"/>
                <a:sym typeface="Poppins"/>
              </a:defRPr>
            </a:lvl8pPr>
            <a:lvl9pPr lvl="8">
              <a:spcBef>
                <a:spcPts val="0"/>
              </a:spcBef>
              <a:spcAft>
                <a:spcPts val="0"/>
              </a:spcAft>
              <a:buSzPts val="2800"/>
              <a:buNone/>
              <a:defRPr>
                <a:latin typeface="Poppins"/>
                <a:ea typeface="Poppins"/>
                <a:cs typeface="Poppins"/>
                <a:sym typeface="Poppins"/>
              </a:defRPr>
            </a:lvl9pPr>
          </a:lstStyle>
          <a:p/>
        </p:txBody>
      </p:sp>
      <p:sp>
        <p:nvSpPr>
          <p:cNvPr id="74" name="Google Shape;74;p9"/>
          <p:cNvSpPr txBox="1"/>
          <p:nvPr>
            <p:ph idx="3" type="subTitle"/>
          </p:nvPr>
        </p:nvSpPr>
        <p:spPr>
          <a:xfrm>
            <a:off x="6186450" y="1908900"/>
            <a:ext cx="2469000" cy="395100"/>
          </a:xfrm>
          <a:prstGeom prst="rect">
            <a:avLst/>
          </a:prstGeom>
        </p:spPr>
        <p:txBody>
          <a:bodyPr anchorCtr="0" anchor="t" bIns="91425" lIns="91425" spcFirstLastPara="1" rIns="91425" wrap="square" tIns="91425">
            <a:noAutofit/>
          </a:bodyPr>
          <a:lstStyle>
            <a:lvl1pPr lvl="0">
              <a:spcBef>
                <a:spcPts val="0"/>
              </a:spcBef>
              <a:spcAft>
                <a:spcPts val="0"/>
              </a:spcAft>
              <a:buSzPts val="1200"/>
              <a:buNone/>
              <a:defRPr sz="1200"/>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p:txBody>
      </p:sp>
      <p:pic>
        <p:nvPicPr>
          <p:cNvPr id="75" name="Google Shape;75;p9"/>
          <p:cNvPicPr preferRelativeResize="0"/>
          <p:nvPr/>
        </p:nvPicPr>
        <p:blipFill>
          <a:blip r:embed="rId3">
            <a:alphaModFix/>
          </a:blip>
          <a:stretch>
            <a:fillRect/>
          </a:stretch>
        </p:blipFill>
        <p:spPr>
          <a:xfrm rot="5400000">
            <a:off x="467571" y="475900"/>
            <a:ext cx="374904" cy="374904"/>
          </a:xfrm>
          <a:prstGeom prst="rect">
            <a:avLst/>
          </a:prstGeom>
          <a:noFill/>
          <a:ln>
            <a:noFill/>
          </a:ln>
        </p:spPr>
      </p:pic>
    </p:spTree>
  </p:cSld>
  <p:clrMapOvr>
    <a:masterClrMapping/>
  </p:clrMapOvr>
  <p:extLst>
    <p:ext uri="{DCECCB84-F9BA-43D5-87BE-67443E8EF086}">
      <p15:sldGuideLst>
        <p15:guide id="1" orient="horz" pos="1620">
          <p15:clr>
            <a:srgbClr val="E46962"/>
          </p15:clr>
        </p15:guide>
        <p15:guide id="2" pos="2880">
          <p15:clr>
            <a:srgbClr val="E46962"/>
          </p15:clr>
        </p15:guide>
        <p15:guide id="3" orient="horz" pos="628">
          <p15:clr>
            <a:srgbClr val="E46962"/>
          </p15:clr>
        </p15:guide>
        <p15:guide id="4" pos="5328">
          <p15:clr>
            <a:srgbClr val="E46962"/>
          </p15:clr>
        </p15:guide>
        <p15:guide id="5" pos="288">
          <p15:clr>
            <a:srgbClr val="E46962"/>
          </p15:clr>
        </p15:guide>
        <p15:guide id="6" pos="1758">
          <p15:clr>
            <a:srgbClr val="E46962"/>
          </p15:clr>
        </p15:guide>
      </p15:sldGuideLst>
    </p:ext>
  </p:extLst>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A_Outro_1">
  <p:cSld name="TITLE_1_1_1_1">
    <p:spTree>
      <p:nvGrpSpPr>
        <p:cNvPr id="76" name="Shape 76"/>
        <p:cNvGrpSpPr/>
        <p:nvPr/>
      </p:nvGrpSpPr>
      <p:grpSpPr>
        <a:xfrm>
          <a:off x="0" y="0"/>
          <a:ext cx="0" cy="0"/>
          <a:chOff x="0" y="0"/>
          <a:chExt cx="0" cy="0"/>
        </a:xfrm>
      </p:grpSpPr>
      <p:sp>
        <p:nvSpPr>
          <p:cNvPr id="77" name="Google Shape;77;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78" name="Google Shape;78;p10"/>
          <p:cNvSpPr txBox="1"/>
          <p:nvPr>
            <p:ph type="title"/>
          </p:nvPr>
        </p:nvSpPr>
        <p:spPr>
          <a:xfrm>
            <a:off x="530400" y="2208300"/>
            <a:ext cx="8083200" cy="726900"/>
          </a:xfrm>
          <a:prstGeom prst="rect">
            <a:avLst/>
          </a:prstGeom>
        </p:spPr>
        <p:txBody>
          <a:bodyPr anchorCtr="0" anchor="ctr" bIns="91425" lIns="91425" spcFirstLastPara="1" rIns="91425" wrap="square" tIns="91425">
            <a:spAutoFit/>
          </a:bodyPr>
          <a:lstStyle>
            <a:lvl1pPr lvl="0" algn="ctr">
              <a:spcBef>
                <a:spcPts val="0"/>
              </a:spcBef>
              <a:spcAft>
                <a:spcPts val="0"/>
              </a:spcAft>
              <a:buSzPts val="2800"/>
              <a:buNone/>
              <a:defRPr/>
            </a:lvl1pPr>
            <a:lvl2pPr lvl="1" algn="ctr">
              <a:spcBef>
                <a:spcPts val="0"/>
              </a:spcBef>
              <a:spcAft>
                <a:spcPts val="0"/>
              </a:spcAft>
              <a:buSzPts val="2800"/>
              <a:buNone/>
              <a:defRPr>
                <a:latin typeface="Poppins"/>
                <a:ea typeface="Poppins"/>
                <a:cs typeface="Poppins"/>
                <a:sym typeface="Poppins"/>
              </a:defRPr>
            </a:lvl2pPr>
            <a:lvl3pPr lvl="2" algn="ctr">
              <a:spcBef>
                <a:spcPts val="0"/>
              </a:spcBef>
              <a:spcAft>
                <a:spcPts val="0"/>
              </a:spcAft>
              <a:buSzPts val="2800"/>
              <a:buNone/>
              <a:defRPr>
                <a:latin typeface="Poppins"/>
                <a:ea typeface="Poppins"/>
                <a:cs typeface="Poppins"/>
                <a:sym typeface="Poppins"/>
              </a:defRPr>
            </a:lvl3pPr>
            <a:lvl4pPr lvl="3" algn="ctr">
              <a:spcBef>
                <a:spcPts val="0"/>
              </a:spcBef>
              <a:spcAft>
                <a:spcPts val="0"/>
              </a:spcAft>
              <a:buSzPts val="2800"/>
              <a:buNone/>
              <a:defRPr>
                <a:latin typeface="Poppins"/>
                <a:ea typeface="Poppins"/>
                <a:cs typeface="Poppins"/>
                <a:sym typeface="Poppins"/>
              </a:defRPr>
            </a:lvl4pPr>
            <a:lvl5pPr lvl="4" algn="ctr">
              <a:spcBef>
                <a:spcPts val="0"/>
              </a:spcBef>
              <a:spcAft>
                <a:spcPts val="0"/>
              </a:spcAft>
              <a:buSzPts val="2800"/>
              <a:buNone/>
              <a:defRPr>
                <a:latin typeface="Poppins"/>
                <a:ea typeface="Poppins"/>
                <a:cs typeface="Poppins"/>
                <a:sym typeface="Poppins"/>
              </a:defRPr>
            </a:lvl5pPr>
            <a:lvl6pPr lvl="5" algn="ctr">
              <a:spcBef>
                <a:spcPts val="0"/>
              </a:spcBef>
              <a:spcAft>
                <a:spcPts val="0"/>
              </a:spcAft>
              <a:buSzPts val="2800"/>
              <a:buNone/>
              <a:defRPr>
                <a:latin typeface="Poppins"/>
                <a:ea typeface="Poppins"/>
                <a:cs typeface="Poppins"/>
                <a:sym typeface="Poppins"/>
              </a:defRPr>
            </a:lvl6pPr>
            <a:lvl7pPr lvl="6" algn="ctr">
              <a:spcBef>
                <a:spcPts val="0"/>
              </a:spcBef>
              <a:spcAft>
                <a:spcPts val="0"/>
              </a:spcAft>
              <a:buSzPts val="2800"/>
              <a:buNone/>
              <a:defRPr>
                <a:latin typeface="Poppins"/>
                <a:ea typeface="Poppins"/>
                <a:cs typeface="Poppins"/>
                <a:sym typeface="Poppins"/>
              </a:defRPr>
            </a:lvl7pPr>
            <a:lvl8pPr lvl="7" algn="ctr">
              <a:spcBef>
                <a:spcPts val="0"/>
              </a:spcBef>
              <a:spcAft>
                <a:spcPts val="0"/>
              </a:spcAft>
              <a:buSzPts val="2800"/>
              <a:buNone/>
              <a:defRPr>
                <a:latin typeface="Poppins"/>
                <a:ea typeface="Poppins"/>
                <a:cs typeface="Poppins"/>
                <a:sym typeface="Poppins"/>
              </a:defRPr>
            </a:lvl8pPr>
            <a:lvl9pPr lvl="8" algn="ctr">
              <a:spcBef>
                <a:spcPts val="0"/>
              </a:spcBef>
              <a:spcAft>
                <a:spcPts val="0"/>
              </a:spcAft>
              <a:buSzPts val="2800"/>
              <a:buNone/>
              <a:defRPr>
                <a:latin typeface="Poppins"/>
                <a:ea typeface="Poppins"/>
                <a:cs typeface="Poppins"/>
                <a:sym typeface="Poppins"/>
              </a:defRPr>
            </a:lvl9pPr>
          </a:lstStyle>
          <a:p/>
        </p:txBody>
      </p:sp>
      <p:pic>
        <p:nvPicPr>
          <p:cNvPr id="79" name="Google Shape;79;p10"/>
          <p:cNvPicPr preferRelativeResize="0"/>
          <p:nvPr/>
        </p:nvPicPr>
        <p:blipFill>
          <a:blip r:embed="rId2">
            <a:alphaModFix/>
          </a:blip>
          <a:stretch>
            <a:fillRect/>
          </a:stretch>
        </p:blipFill>
        <p:spPr>
          <a:xfrm>
            <a:off x="4054825" y="1117275"/>
            <a:ext cx="590075" cy="590075"/>
          </a:xfrm>
          <a:prstGeom prst="rect">
            <a:avLst/>
          </a:prstGeom>
          <a:noFill/>
          <a:ln>
            <a:noFill/>
          </a:ln>
        </p:spPr>
      </p:pic>
    </p:spTree>
  </p:cSld>
  <p:clrMapOvr>
    <a:masterClrMapping/>
  </p:clrMapOvr>
  <p:extLst>
    <p:ext uri="{DCECCB84-F9BA-43D5-87BE-67443E8EF086}">
      <p15:sldGuideLst>
        <p15:guide id="1" orient="horz" pos="1620">
          <p15:clr>
            <a:srgbClr val="E46962"/>
          </p15:clr>
        </p15:guide>
        <p15:guide id="2" pos="3240">
          <p15:clr>
            <a:srgbClr val="E46962"/>
          </p15:clr>
        </p15:guide>
        <p15:guide id="3" pos="405">
          <p15:clr>
            <a:srgbClr val="E46962"/>
          </p15:clr>
        </p15:guide>
        <p15:guide id="4" orient="horz" pos="628">
          <p15:clr>
            <a:srgbClr val="E46962"/>
          </p15:clr>
        </p15:guide>
        <p15:guide id="5" pos="5328">
          <p15:clr>
            <a:srgbClr val="E46962"/>
          </p15:clr>
        </p15:guide>
      </p15:sldGuideLst>
    </p:ext>
  </p:extLst>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1.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Font typeface="League Spartan Medium"/>
              <a:buNone/>
              <a:defRPr sz="2800">
                <a:solidFill>
                  <a:schemeClr val="dk1"/>
                </a:solidFill>
                <a:latin typeface="League Spartan Medium"/>
                <a:ea typeface="League Spartan Medium"/>
                <a:cs typeface="League Spartan Medium"/>
                <a:sym typeface="League Spartan Medium"/>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spAutoFit/>
          </a:bodyPr>
          <a:lstStyle>
            <a:lvl1pPr indent="-311150" lvl="0" marL="457200">
              <a:lnSpc>
                <a:spcPct val="115000"/>
              </a:lnSpc>
              <a:spcBef>
                <a:spcPts val="0"/>
              </a:spcBef>
              <a:spcAft>
                <a:spcPts val="0"/>
              </a:spcAft>
              <a:buClr>
                <a:schemeClr val="dk2"/>
              </a:buClr>
              <a:buSzPts val="1300"/>
              <a:buFont typeface="Inter"/>
              <a:buChar char="●"/>
              <a:defRPr sz="1300">
                <a:solidFill>
                  <a:schemeClr val="dk2"/>
                </a:solidFill>
                <a:latin typeface="Inter"/>
                <a:ea typeface="Inter"/>
                <a:cs typeface="Inter"/>
                <a:sym typeface="Inter"/>
              </a:defRPr>
            </a:lvl1pPr>
            <a:lvl2pPr indent="-304800" lvl="1" marL="914400">
              <a:lnSpc>
                <a:spcPct val="115000"/>
              </a:lnSpc>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2pPr>
            <a:lvl3pPr indent="-304800" lvl="2" marL="1371600">
              <a:lnSpc>
                <a:spcPct val="115000"/>
              </a:lnSpc>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3pPr>
            <a:lvl4pPr indent="-304800" lvl="3" marL="1828800">
              <a:lnSpc>
                <a:spcPct val="115000"/>
              </a:lnSpc>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4pPr>
            <a:lvl5pPr indent="-304800" lvl="4" marL="2286000">
              <a:lnSpc>
                <a:spcPct val="115000"/>
              </a:lnSpc>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5pPr>
            <a:lvl6pPr indent="-304800" lvl="5" marL="2743200">
              <a:lnSpc>
                <a:spcPct val="115000"/>
              </a:lnSpc>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6pPr>
            <a:lvl7pPr indent="-304800" lvl="6" marL="3200400">
              <a:lnSpc>
                <a:spcPct val="115000"/>
              </a:lnSpc>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7pPr>
            <a:lvl8pPr indent="-304800" lvl="7" marL="3657600">
              <a:lnSpc>
                <a:spcPct val="115000"/>
              </a:lnSpc>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8pPr>
            <a:lvl9pPr indent="-304800" lvl="8" marL="4114800">
              <a:lnSpc>
                <a:spcPct val="115000"/>
              </a:lnSpc>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transition spd="med">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2.xml"/><Relationship Id="rId3" Type="http://schemas.openxmlformats.org/officeDocument/2006/relationships/image" Target="../media/image18.pn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8.png"/><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4.xml"/><Relationship Id="rId3" Type="http://schemas.openxmlformats.org/officeDocument/2006/relationships/image" Target="../media/image7.png"/><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5.xml"/><Relationship Id="rId3"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6.xml"/><Relationship Id="rId3" Type="http://schemas.openxmlformats.org/officeDocument/2006/relationships/image" Target="../media/image1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7.xml"/><Relationship Id="rId3" Type="http://schemas.openxmlformats.org/officeDocument/2006/relationships/image" Target="../media/image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1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7.xml"/><Relationship Id="rId3"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 Id="rId3"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18"/>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sz="4500"/>
              <a:t>Global </a:t>
            </a:r>
            <a:r>
              <a:rPr lang="en" sz="4500"/>
              <a:t>Covid Data Repository</a:t>
            </a:r>
            <a:endParaRPr sz="4500"/>
          </a:p>
        </p:txBody>
      </p:sp>
      <p:sp>
        <p:nvSpPr>
          <p:cNvPr id="161" name="Google Shape;161;p18"/>
          <p:cNvSpPr txBox="1"/>
          <p:nvPr>
            <p:ph idx="1" type="subTitle"/>
          </p:nvPr>
        </p:nvSpPr>
        <p:spPr>
          <a:xfrm>
            <a:off x="311700" y="2834125"/>
            <a:ext cx="8520600" cy="954300"/>
          </a:xfrm>
          <a:prstGeom prst="rect">
            <a:avLst/>
          </a:prstGeom>
        </p:spPr>
        <p:txBody>
          <a:bodyPr anchorCtr="0" anchor="t" bIns="91425" lIns="91425" spcFirstLastPara="1" rIns="91425" wrap="square" tIns="91425">
            <a:spAutoFit/>
          </a:bodyPr>
          <a:lstStyle/>
          <a:p>
            <a:pPr indent="0" lvl="0" marL="0" rtl="0" algn="ctr">
              <a:spcBef>
                <a:spcPts val="0"/>
              </a:spcBef>
              <a:spcAft>
                <a:spcPts val="0"/>
              </a:spcAft>
              <a:buNone/>
            </a:pPr>
            <a:r>
              <a:rPr lang="en"/>
              <a:t>DATA 422 Group Project</a:t>
            </a:r>
            <a:endParaRPr/>
          </a:p>
          <a:p>
            <a:pPr indent="0" lvl="0" marL="0" rtl="0" algn="ctr">
              <a:spcBef>
                <a:spcPts val="0"/>
              </a:spcBef>
              <a:spcAft>
                <a:spcPts val="0"/>
              </a:spcAft>
              <a:buNone/>
            </a:pPr>
            <a:r>
              <a:rPr lang="en" sz="2200"/>
              <a:t>Emily, Sarmilan, Ajay, Wuqiu, Thanh</a:t>
            </a:r>
            <a:endParaRPr sz="22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27"/>
          <p:cNvSpPr txBox="1"/>
          <p:nvPr>
            <p:ph type="title"/>
          </p:nvPr>
        </p:nvSpPr>
        <p:spPr>
          <a:xfrm>
            <a:off x="632175" y="920625"/>
            <a:ext cx="5046000" cy="726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Ensuring Unique Identifiers</a:t>
            </a:r>
            <a:endParaRPr/>
          </a:p>
        </p:txBody>
      </p:sp>
      <p:sp>
        <p:nvSpPr>
          <p:cNvPr id="268" name="Google Shape;268;p27"/>
          <p:cNvSpPr txBox="1"/>
          <p:nvPr>
            <p:ph idx="1" type="subTitle"/>
          </p:nvPr>
        </p:nvSpPr>
        <p:spPr>
          <a:xfrm>
            <a:off x="642700" y="1723725"/>
            <a:ext cx="3763800" cy="2827500"/>
          </a:xfrm>
          <a:prstGeom prst="rect">
            <a:avLst/>
          </a:prstGeom>
        </p:spPr>
        <p:txBody>
          <a:bodyPr anchorCtr="0" anchor="t" bIns="91425" lIns="91425" spcFirstLastPara="1" rIns="91425" wrap="square" tIns="91425">
            <a:noAutofit/>
          </a:bodyPr>
          <a:lstStyle/>
          <a:p>
            <a:pPr indent="-311150" lvl="0" marL="457200" rtl="0" algn="l">
              <a:lnSpc>
                <a:spcPct val="110000"/>
              </a:lnSpc>
              <a:spcBef>
                <a:spcPts val="0"/>
              </a:spcBef>
              <a:spcAft>
                <a:spcPts val="0"/>
              </a:spcAft>
              <a:buSzPts val="1300"/>
              <a:buChar char="●"/>
            </a:pPr>
            <a:r>
              <a:rPr lang="en"/>
              <a:t>Rows with NA values in the iso3c column are removed, as iso3c will be used as unique identifier for each country.</a:t>
            </a:r>
            <a:endParaRPr/>
          </a:p>
          <a:p>
            <a:pPr indent="0" lvl="0" marL="457200" rtl="0" algn="l">
              <a:lnSpc>
                <a:spcPct val="110000"/>
              </a:lnSpc>
              <a:spcBef>
                <a:spcPts val="1200"/>
              </a:spcBef>
              <a:spcAft>
                <a:spcPts val="0"/>
              </a:spcAft>
              <a:buNone/>
            </a:pPr>
            <a:r>
              <a:t/>
            </a:r>
            <a:endParaRPr/>
          </a:p>
          <a:p>
            <a:pPr indent="-311150" lvl="0" marL="457200" rtl="0" algn="l">
              <a:spcBef>
                <a:spcPts val="1200"/>
              </a:spcBef>
              <a:spcAft>
                <a:spcPts val="0"/>
              </a:spcAft>
              <a:buSzPts val="1300"/>
              <a:buChar char="●"/>
            </a:pPr>
            <a:r>
              <a:rPr lang="en"/>
              <a:t>Duplicated rows based on the iso3c column are identified and displayed.</a:t>
            </a:r>
            <a:endParaRPr/>
          </a:p>
        </p:txBody>
      </p:sp>
      <p:pic>
        <p:nvPicPr>
          <p:cNvPr id="269" name="Google Shape;269;p27"/>
          <p:cNvPicPr preferRelativeResize="0"/>
          <p:nvPr/>
        </p:nvPicPr>
        <p:blipFill rotWithShape="1">
          <a:blip r:embed="rId3">
            <a:alphaModFix/>
          </a:blip>
          <a:srcRect b="0" l="0" r="0" t="22516"/>
          <a:stretch/>
        </p:blipFill>
        <p:spPr>
          <a:xfrm>
            <a:off x="0" y="3846625"/>
            <a:ext cx="9144001" cy="12968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28"/>
          <p:cNvSpPr txBox="1"/>
          <p:nvPr>
            <p:ph idx="1" type="subTitle"/>
          </p:nvPr>
        </p:nvSpPr>
        <p:spPr>
          <a:xfrm>
            <a:off x="792300" y="3387325"/>
            <a:ext cx="2096100" cy="1360500"/>
          </a:xfrm>
          <a:prstGeom prst="rect">
            <a:avLst/>
          </a:prstGeom>
        </p:spPr>
        <p:txBody>
          <a:bodyPr anchorCtr="0" anchor="t" bIns="91425" lIns="91425" spcFirstLastPara="1" rIns="91425" wrap="square" tIns="91425">
            <a:noAutofit/>
          </a:bodyPr>
          <a:lstStyle/>
          <a:p>
            <a:pPr indent="0" lvl="0" marL="0" rtl="0" algn="r">
              <a:spcBef>
                <a:spcPts val="0"/>
              </a:spcBef>
              <a:spcAft>
                <a:spcPts val="1200"/>
              </a:spcAft>
              <a:buNone/>
            </a:pPr>
            <a:r>
              <a:rPr lang="en" sz="1100"/>
              <a:t>Columns are renamed to more descriptive names, making the dataframe more readable and easier to work with.</a:t>
            </a:r>
            <a:endParaRPr sz="1100"/>
          </a:p>
        </p:txBody>
      </p:sp>
      <p:sp>
        <p:nvSpPr>
          <p:cNvPr id="275" name="Google Shape;275;p28"/>
          <p:cNvSpPr txBox="1"/>
          <p:nvPr>
            <p:ph type="title"/>
          </p:nvPr>
        </p:nvSpPr>
        <p:spPr>
          <a:xfrm>
            <a:off x="1730850" y="401725"/>
            <a:ext cx="5682300" cy="42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Data Transformation</a:t>
            </a:r>
            <a:endParaRPr/>
          </a:p>
        </p:txBody>
      </p:sp>
      <p:sp>
        <p:nvSpPr>
          <p:cNvPr id="276" name="Google Shape;276;p28"/>
          <p:cNvSpPr txBox="1"/>
          <p:nvPr>
            <p:ph idx="2" type="subTitle"/>
          </p:nvPr>
        </p:nvSpPr>
        <p:spPr>
          <a:xfrm>
            <a:off x="419400" y="1441050"/>
            <a:ext cx="2469000" cy="407400"/>
          </a:xfrm>
          <a:prstGeom prst="rect">
            <a:avLst/>
          </a:prstGeom>
        </p:spPr>
        <p:txBody>
          <a:bodyPr anchorCtr="0" anchor="t" bIns="91425" lIns="91425" spcFirstLastPara="1" rIns="91425" wrap="square" tIns="91425">
            <a:noAutofit/>
          </a:bodyPr>
          <a:lstStyle/>
          <a:p>
            <a:pPr indent="0" lvl="0" marL="0" rtl="0" algn="r">
              <a:spcBef>
                <a:spcPts val="0"/>
              </a:spcBef>
              <a:spcAft>
                <a:spcPts val="1200"/>
              </a:spcAft>
              <a:buNone/>
            </a:pPr>
            <a:r>
              <a:rPr lang="en" sz="1100"/>
              <a:t>Convert numerical columns to appropriate data type</a:t>
            </a:r>
            <a:endParaRPr sz="1100"/>
          </a:p>
        </p:txBody>
      </p:sp>
      <p:sp>
        <p:nvSpPr>
          <p:cNvPr id="277" name="Google Shape;277;p28"/>
          <p:cNvSpPr txBox="1"/>
          <p:nvPr/>
        </p:nvSpPr>
        <p:spPr>
          <a:xfrm>
            <a:off x="6369850" y="1441050"/>
            <a:ext cx="3000000" cy="548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1100">
                <a:solidFill>
                  <a:schemeClr val="dk2"/>
                </a:solidFill>
                <a:latin typeface="Open Sans Medium"/>
                <a:ea typeface="Open Sans Medium"/>
                <a:cs typeface="Open Sans Medium"/>
                <a:sym typeface="Open Sans Medium"/>
              </a:rPr>
              <a:t>Remove redundant location related columns.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6"/>
                                        </p:tgtEl>
                                        <p:attrNameLst>
                                          <p:attrName>style.visibility</p:attrName>
                                        </p:attrNameLst>
                                      </p:cBhvr>
                                      <p:to>
                                        <p:strVal val="visible"/>
                                      </p:to>
                                    </p:set>
                                    <p:animEffect filter="fade" transition="in">
                                      <p:cBhvr>
                                        <p:cTn dur="1000"/>
                                        <p:tgtEl>
                                          <p:spTgt spid="27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7"/>
                                        </p:tgtEl>
                                        <p:attrNameLst>
                                          <p:attrName>style.visibility</p:attrName>
                                        </p:attrNameLst>
                                      </p:cBhvr>
                                      <p:to>
                                        <p:strVal val="visible"/>
                                      </p:to>
                                    </p:set>
                                    <p:animEffect filter="fade" transition="in">
                                      <p:cBhvr>
                                        <p:cTn dur="1000"/>
                                        <p:tgtEl>
                                          <p:spTgt spid="27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4"/>
                                        </p:tgtEl>
                                        <p:attrNameLst>
                                          <p:attrName>style.visibility</p:attrName>
                                        </p:attrNameLst>
                                      </p:cBhvr>
                                      <p:to>
                                        <p:strVal val="visible"/>
                                      </p:to>
                                    </p:set>
                                    <p:animEffect filter="fade" transition="in">
                                      <p:cBhvr>
                                        <p:cTn dur="1000"/>
                                        <p:tgtEl>
                                          <p:spTgt spid="27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29"/>
          <p:cNvSpPr txBox="1"/>
          <p:nvPr>
            <p:ph idx="4294967295" type="title"/>
          </p:nvPr>
        </p:nvSpPr>
        <p:spPr>
          <a:xfrm>
            <a:off x="695250" y="0"/>
            <a:ext cx="7753500" cy="636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Data Transformation</a:t>
            </a:r>
            <a:endParaRPr/>
          </a:p>
        </p:txBody>
      </p:sp>
      <p:pic>
        <p:nvPicPr>
          <p:cNvPr id="283" name="Google Shape;283;p29"/>
          <p:cNvPicPr preferRelativeResize="0"/>
          <p:nvPr/>
        </p:nvPicPr>
        <p:blipFill>
          <a:blip r:embed="rId3">
            <a:alphaModFix/>
          </a:blip>
          <a:stretch>
            <a:fillRect/>
          </a:stretch>
        </p:blipFill>
        <p:spPr>
          <a:xfrm>
            <a:off x="0" y="590975"/>
            <a:ext cx="3856149" cy="4509252"/>
          </a:xfrm>
          <a:prstGeom prst="rect">
            <a:avLst/>
          </a:prstGeom>
          <a:noFill/>
          <a:ln>
            <a:noFill/>
          </a:ln>
        </p:spPr>
      </p:pic>
      <p:pic>
        <p:nvPicPr>
          <p:cNvPr id="284" name="Google Shape;284;p29"/>
          <p:cNvPicPr preferRelativeResize="0"/>
          <p:nvPr/>
        </p:nvPicPr>
        <p:blipFill>
          <a:blip r:embed="rId4">
            <a:alphaModFix/>
          </a:blip>
          <a:stretch>
            <a:fillRect/>
          </a:stretch>
        </p:blipFill>
        <p:spPr>
          <a:xfrm>
            <a:off x="4958525" y="590977"/>
            <a:ext cx="4148377" cy="4509250"/>
          </a:xfrm>
          <a:prstGeom prst="rect">
            <a:avLst/>
          </a:prstGeom>
          <a:noFill/>
          <a:ln>
            <a:noFill/>
          </a:ln>
        </p:spPr>
      </p:pic>
      <p:cxnSp>
        <p:nvCxnSpPr>
          <p:cNvPr id="285" name="Google Shape;285;p29"/>
          <p:cNvCxnSpPr/>
          <p:nvPr/>
        </p:nvCxnSpPr>
        <p:spPr>
          <a:xfrm flipH="1" rot="10800000">
            <a:off x="4097725" y="2659075"/>
            <a:ext cx="783900" cy="9900"/>
          </a:xfrm>
          <a:prstGeom prst="straightConnector1">
            <a:avLst/>
          </a:prstGeom>
          <a:noFill/>
          <a:ln cap="flat" cmpd="sng" w="76200">
            <a:solidFill>
              <a:schemeClr val="dk2"/>
            </a:solidFill>
            <a:prstDash val="solid"/>
            <a:round/>
            <a:headEnd len="med" w="med" type="none"/>
            <a:tailEnd len="med" w="med" type="triangle"/>
          </a:ln>
        </p:spPr>
      </p:cxnSp>
      <p:cxnSp>
        <p:nvCxnSpPr>
          <p:cNvPr id="286" name="Google Shape;286;p29"/>
          <p:cNvCxnSpPr/>
          <p:nvPr/>
        </p:nvCxnSpPr>
        <p:spPr>
          <a:xfrm>
            <a:off x="1905175" y="926650"/>
            <a:ext cx="180600" cy="5100"/>
          </a:xfrm>
          <a:prstGeom prst="straightConnector1">
            <a:avLst/>
          </a:prstGeom>
          <a:noFill/>
          <a:ln cap="flat" cmpd="sng" w="9525">
            <a:solidFill>
              <a:srgbClr val="FF0000"/>
            </a:solidFill>
            <a:prstDash val="solid"/>
            <a:round/>
            <a:headEnd len="med" w="med" type="none"/>
            <a:tailEnd len="med" w="med" type="triangle"/>
          </a:ln>
        </p:spPr>
      </p:cxnSp>
      <p:cxnSp>
        <p:nvCxnSpPr>
          <p:cNvPr id="287" name="Google Shape;287;p29"/>
          <p:cNvCxnSpPr/>
          <p:nvPr/>
        </p:nvCxnSpPr>
        <p:spPr>
          <a:xfrm>
            <a:off x="6884950" y="998750"/>
            <a:ext cx="180600" cy="5100"/>
          </a:xfrm>
          <a:prstGeom prst="straightConnector1">
            <a:avLst/>
          </a:prstGeom>
          <a:noFill/>
          <a:ln cap="flat" cmpd="sng" w="9525">
            <a:solidFill>
              <a:srgbClr val="FF0000"/>
            </a:solidFill>
            <a:prstDash val="solid"/>
            <a:round/>
            <a:headEnd len="med" w="med" type="none"/>
            <a:tailEnd len="med" w="med" type="triangle"/>
          </a:ln>
        </p:spPr>
      </p:cxnSp>
      <p:cxnSp>
        <p:nvCxnSpPr>
          <p:cNvPr id="288" name="Google Shape;288;p29"/>
          <p:cNvCxnSpPr/>
          <p:nvPr/>
        </p:nvCxnSpPr>
        <p:spPr>
          <a:xfrm flipH="1" rot="10800000">
            <a:off x="2100900" y="2321800"/>
            <a:ext cx="602100" cy="30000"/>
          </a:xfrm>
          <a:prstGeom prst="straightConnector1">
            <a:avLst/>
          </a:prstGeom>
          <a:noFill/>
          <a:ln cap="flat" cmpd="sng" w="9525">
            <a:solidFill>
              <a:srgbClr val="FF0000"/>
            </a:solidFill>
            <a:prstDash val="solid"/>
            <a:round/>
            <a:headEnd len="med" w="med" type="none"/>
            <a:tailEnd len="med" w="med" type="triangle"/>
          </a:ln>
        </p:spPr>
      </p:cxnSp>
      <p:cxnSp>
        <p:nvCxnSpPr>
          <p:cNvPr id="289" name="Google Shape;289;p29"/>
          <p:cNvCxnSpPr/>
          <p:nvPr/>
        </p:nvCxnSpPr>
        <p:spPr>
          <a:xfrm>
            <a:off x="6844775" y="2242850"/>
            <a:ext cx="180600" cy="5100"/>
          </a:xfrm>
          <a:prstGeom prst="straightConnector1">
            <a:avLst/>
          </a:prstGeom>
          <a:noFill/>
          <a:ln cap="flat" cmpd="sng" w="9525">
            <a:solidFill>
              <a:srgbClr val="FF0000"/>
            </a:solidFill>
            <a:prstDash val="solid"/>
            <a:round/>
            <a:headEnd len="med" w="med" type="none"/>
            <a:tailEnd len="med" w="med" type="triangle"/>
          </a:ln>
        </p:spPr>
      </p:cxnSp>
      <p:sp>
        <p:nvSpPr>
          <p:cNvPr id="290" name="Google Shape;290;p29"/>
          <p:cNvSpPr txBox="1"/>
          <p:nvPr/>
        </p:nvSpPr>
        <p:spPr>
          <a:xfrm>
            <a:off x="1326275" y="2190550"/>
            <a:ext cx="8835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700">
                <a:latin typeface="Inter"/>
                <a:ea typeface="Inter"/>
                <a:cs typeface="Inter"/>
                <a:sym typeface="Inter"/>
              </a:rPr>
              <a:t>Year ambiguity</a:t>
            </a:r>
            <a:endParaRPr b="1" sz="700">
              <a:latin typeface="Inter"/>
              <a:ea typeface="Inter"/>
              <a:cs typeface="Inter"/>
              <a:sym typeface="Inte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pic>
        <p:nvPicPr>
          <p:cNvPr id="295" name="Google Shape;295;p30"/>
          <p:cNvPicPr preferRelativeResize="0"/>
          <p:nvPr/>
        </p:nvPicPr>
        <p:blipFill>
          <a:blip r:embed="rId3">
            <a:alphaModFix/>
          </a:blip>
          <a:stretch>
            <a:fillRect/>
          </a:stretch>
        </p:blipFill>
        <p:spPr>
          <a:xfrm>
            <a:off x="6310350" y="698324"/>
            <a:ext cx="2693825" cy="2693777"/>
          </a:xfrm>
          <a:prstGeom prst="rect">
            <a:avLst/>
          </a:prstGeom>
          <a:noFill/>
          <a:ln>
            <a:noFill/>
          </a:ln>
        </p:spPr>
      </p:pic>
      <p:pic>
        <p:nvPicPr>
          <p:cNvPr id="296" name="Google Shape;296;p30"/>
          <p:cNvPicPr preferRelativeResize="0"/>
          <p:nvPr/>
        </p:nvPicPr>
        <p:blipFill>
          <a:blip r:embed="rId4">
            <a:alphaModFix/>
          </a:blip>
          <a:stretch>
            <a:fillRect/>
          </a:stretch>
        </p:blipFill>
        <p:spPr>
          <a:xfrm>
            <a:off x="3721600" y="698288"/>
            <a:ext cx="2693825" cy="2693825"/>
          </a:xfrm>
          <a:prstGeom prst="rect">
            <a:avLst/>
          </a:prstGeom>
          <a:noFill/>
          <a:ln>
            <a:noFill/>
          </a:ln>
        </p:spPr>
      </p:pic>
      <p:sp>
        <p:nvSpPr>
          <p:cNvPr id="297" name="Google Shape;297;p30"/>
          <p:cNvSpPr txBox="1"/>
          <p:nvPr>
            <p:ph idx="1" type="subTitle"/>
          </p:nvPr>
        </p:nvSpPr>
        <p:spPr>
          <a:xfrm>
            <a:off x="642700" y="1525900"/>
            <a:ext cx="3763800" cy="2827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100">
                <a:solidFill>
                  <a:schemeClr val="dk1"/>
                </a:solidFill>
                <a:highlight>
                  <a:srgbClr val="FFFFFF"/>
                </a:highlight>
                <a:latin typeface="League Spartan Medium"/>
                <a:ea typeface="League Spartan Medium"/>
                <a:cs typeface="League Spartan Medium"/>
                <a:sym typeface="League Spartan Medium"/>
              </a:rPr>
              <a:t>Highly correlated variables:</a:t>
            </a:r>
            <a:endParaRPr sz="1100">
              <a:solidFill>
                <a:schemeClr val="dk1"/>
              </a:solidFill>
              <a:highlight>
                <a:srgbClr val="FFFFFF"/>
              </a:highlight>
              <a:latin typeface="League Spartan Medium"/>
              <a:ea typeface="League Spartan Medium"/>
              <a:cs typeface="League Spartan Medium"/>
              <a:sym typeface="League Spartan Medium"/>
            </a:endParaRPr>
          </a:p>
          <a:p>
            <a:pPr indent="-298450" lvl="0" marL="457200" rtl="0" algn="l">
              <a:lnSpc>
                <a:spcPct val="115000"/>
              </a:lnSpc>
              <a:spcBef>
                <a:spcPts val="1100"/>
              </a:spcBef>
              <a:spcAft>
                <a:spcPts val="0"/>
              </a:spcAft>
              <a:buClr>
                <a:schemeClr val="dk1"/>
              </a:buClr>
              <a:buSzPts val="1100"/>
              <a:buFont typeface="League Spartan Medium"/>
              <a:buChar char="●"/>
            </a:pPr>
            <a:r>
              <a:rPr lang="en" sz="1100">
                <a:solidFill>
                  <a:schemeClr val="dk1"/>
                </a:solidFill>
                <a:highlight>
                  <a:srgbClr val="FFFFFF"/>
                </a:highlight>
                <a:latin typeface="League Spartan Medium"/>
                <a:ea typeface="League Spartan Medium"/>
                <a:cs typeface="League Spartan Medium"/>
                <a:sym typeface="League Spartan Medium"/>
              </a:rPr>
              <a:t>Population-000-2021</a:t>
            </a:r>
            <a:endParaRPr sz="1100">
              <a:solidFill>
                <a:schemeClr val="dk1"/>
              </a:solidFill>
              <a:highlight>
                <a:srgbClr val="FFFFFF"/>
              </a:highlight>
              <a:latin typeface="League Spartan Medium"/>
              <a:ea typeface="League Spartan Medium"/>
              <a:cs typeface="League Spartan Medium"/>
              <a:sym typeface="League Spartan Medium"/>
            </a:endParaRPr>
          </a:p>
          <a:p>
            <a:pPr indent="-298450" lvl="0" marL="457200" rtl="0" algn="l">
              <a:lnSpc>
                <a:spcPct val="115000"/>
              </a:lnSpc>
              <a:spcBef>
                <a:spcPts val="0"/>
              </a:spcBef>
              <a:spcAft>
                <a:spcPts val="0"/>
              </a:spcAft>
              <a:buClr>
                <a:schemeClr val="dk1"/>
              </a:buClr>
              <a:buSzPts val="1100"/>
              <a:buFont typeface="League Spartan Medium"/>
              <a:buChar char="●"/>
            </a:pPr>
            <a:r>
              <a:rPr lang="en" sz="1100">
                <a:solidFill>
                  <a:schemeClr val="dk1"/>
                </a:solidFill>
                <a:highlight>
                  <a:srgbClr val="FFFFFF"/>
                </a:highlight>
                <a:latin typeface="League Spartan Medium"/>
                <a:ea typeface="League Spartan Medium"/>
                <a:cs typeface="League Spartan Medium"/>
                <a:sym typeface="League Spartan Medium"/>
              </a:rPr>
              <a:t>Capital-city-pop-000-2021</a:t>
            </a:r>
            <a:endParaRPr sz="1100">
              <a:solidFill>
                <a:schemeClr val="dk1"/>
              </a:solidFill>
              <a:highlight>
                <a:srgbClr val="FFFFFF"/>
              </a:highlight>
              <a:latin typeface="League Spartan Medium"/>
              <a:ea typeface="League Spartan Medium"/>
              <a:cs typeface="League Spartan Medium"/>
              <a:sym typeface="League Spartan Medium"/>
            </a:endParaRPr>
          </a:p>
          <a:p>
            <a:pPr indent="-298450" lvl="0" marL="457200" rtl="0" algn="l">
              <a:lnSpc>
                <a:spcPct val="115000"/>
              </a:lnSpc>
              <a:spcBef>
                <a:spcPts val="0"/>
              </a:spcBef>
              <a:spcAft>
                <a:spcPts val="0"/>
              </a:spcAft>
              <a:buClr>
                <a:schemeClr val="dk1"/>
              </a:buClr>
              <a:buSzPts val="1100"/>
              <a:buFont typeface="League Spartan Medium"/>
              <a:buChar char="●"/>
            </a:pPr>
            <a:r>
              <a:rPr lang="en" sz="1100">
                <a:solidFill>
                  <a:schemeClr val="dk1"/>
                </a:solidFill>
                <a:highlight>
                  <a:srgbClr val="FFFFFF"/>
                </a:highlight>
                <a:latin typeface="League Spartan Medium"/>
                <a:ea typeface="League Spartan Medium"/>
                <a:cs typeface="League Spartan Medium"/>
                <a:sym typeface="League Spartan Medium"/>
              </a:rPr>
              <a:t>Vaccinated</a:t>
            </a:r>
            <a:endParaRPr sz="1100">
              <a:solidFill>
                <a:schemeClr val="dk1"/>
              </a:solidFill>
              <a:highlight>
                <a:srgbClr val="FFFFFF"/>
              </a:highlight>
              <a:latin typeface="League Spartan Medium"/>
              <a:ea typeface="League Spartan Medium"/>
              <a:cs typeface="League Spartan Medium"/>
              <a:sym typeface="League Spartan Medium"/>
            </a:endParaRPr>
          </a:p>
          <a:p>
            <a:pPr indent="-298450" lvl="0" marL="457200" rtl="0" algn="l">
              <a:lnSpc>
                <a:spcPct val="115000"/>
              </a:lnSpc>
              <a:spcBef>
                <a:spcPts val="0"/>
              </a:spcBef>
              <a:spcAft>
                <a:spcPts val="0"/>
              </a:spcAft>
              <a:buClr>
                <a:schemeClr val="dk1"/>
              </a:buClr>
              <a:buSzPts val="1100"/>
              <a:buFont typeface="League Spartan Medium"/>
              <a:buChar char="●"/>
            </a:pPr>
            <a:r>
              <a:rPr lang="en" sz="1100">
                <a:solidFill>
                  <a:schemeClr val="dk1"/>
                </a:solidFill>
                <a:highlight>
                  <a:srgbClr val="FFFFFF"/>
                </a:highlight>
                <a:latin typeface="League Spartan Medium"/>
                <a:ea typeface="League Spartan Medium"/>
                <a:cs typeface="League Spartan Medium"/>
                <a:sym typeface="League Spartan Medium"/>
              </a:rPr>
              <a:t>Surface-area-km2</a:t>
            </a:r>
            <a:endParaRPr sz="1100">
              <a:solidFill>
                <a:schemeClr val="dk1"/>
              </a:solidFill>
              <a:highlight>
                <a:srgbClr val="FFFFFF"/>
              </a:highlight>
              <a:latin typeface="League Spartan Medium"/>
              <a:ea typeface="League Spartan Medium"/>
              <a:cs typeface="League Spartan Medium"/>
              <a:sym typeface="League Spartan Medium"/>
            </a:endParaRPr>
          </a:p>
          <a:p>
            <a:pPr indent="-298450" lvl="0" marL="457200" rtl="0" algn="l">
              <a:lnSpc>
                <a:spcPct val="115000"/>
              </a:lnSpc>
              <a:spcBef>
                <a:spcPts val="0"/>
              </a:spcBef>
              <a:spcAft>
                <a:spcPts val="0"/>
              </a:spcAft>
              <a:buClr>
                <a:schemeClr val="dk1"/>
              </a:buClr>
              <a:buSzPts val="1100"/>
              <a:buFont typeface="League Spartan Medium"/>
              <a:buChar char="●"/>
            </a:pPr>
            <a:r>
              <a:rPr lang="en" sz="1100">
                <a:solidFill>
                  <a:schemeClr val="dk1"/>
                </a:solidFill>
                <a:highlight>
                  <a:srgbClr val="FFFFFF"/>
                </a:highlight>
                <a:latin typeface="League Spartan Medium"/>
                <a:ea typeface="League Spartan Medium"/>
                <a:cs typeface="League Spartan Medium"/>
                <a:sym typeface="League Spartan Medium"/>
              </a:rPr>
              <a:t>Cases</a:t>
            </a:r>
            <a:endParaRPr sz="1100">
              <a:solidFill>
                <a:schemeClr val="dk1"/>
              </a:solidFill>
              <a:highlight>
                <a:srgbClr val="FFFFFF"/>
              </a:highlight>
              <a:latin typeface="League Spartan Medium"/>
              <a:ea typeface="League Spartan Medium"/>
              <a:cs typeface="League Spartan Medium"/>
              <a:sym typeface="League Spartan Medium"/>
            </a:endParaRPr>
          </a:p>
          <a:p>
            <a:pPr indent="-298450" lvl="0" marL="457200" rtl="0" algn="l">
              <a:lnSpc>
                <a:spcPct val="115000"/>
              </a:lnSpc>
              <a:spcBef>
                <a:spcPts val="0"/>
              </a:spcBef>
              <a:spcAft>
                <a:spcPts val="0"/>
              </a:spcAft>
              <a:buClr>
                <a:schemeClr val="dk1"/>
              </a:buClr>
              <a:buSzPts val="1100"/>
              <a:buFont typeface="League Spartan Medium"/>
              <a:buChar char="●"/>
            </a:pPr>
            <a:r>
              <a:rPr lang="en" sz="1100">
                <a:solidFill>
                  <a:schemeClr val="dk1"/>
                </a:solidFill>
                <a:highlight>
                  <a:srgbClr val="FFFFFF"/>
                </a:highlight>
                <a:latin typeface="League Spartan Medium"/>
                <a:ea typeface="League Spartan Medium"/>
                <a:cs typeface="League Spartan Medium"/>
                <a:sym typeface="League Spartan Medium"/>
              </a:rPr>
              <a:t>Deaths</a:t>
            </a:r>
            <a:endParaRPr sz="1100">
              <a:solidFill>
                <a:schemeClr val="dk1"/>
              </a:solidFill>
              <a:highlight>
                <a:srgbClr val="FFFFFF"/>
              </a:highlight>
              <a:latin typeface="League Spartan Medium"/>
              <a:ea typeface="League Spartan Medium"/>
              <a:cs typeface="League Spartan Medium"/>
              <a:sym typeface="League Spartan Medium"/>
            </a:endParaRPr>
          </a:p>
          <a:p>
            <a:pPr indent="-298450" lvl="0" marL="457200" rtl="0" algn="l">
              <a:lnSpc>
                <a:spcPct val="115000"/>
              </a:lnSpc>
              <a:spcBef>
                <a:spcPts val="0"/>
              </a:spcBef>
              <a:spcAft>
                <a:spcPts val="0"/>
              </a:spcAft>
              <a:buClr>
                <a:schemeClr val="dk1"/>
              </a:buClr>
              <a:buSzPts val="1100"/>
              <a:buFont typeface="League Spartan Medium"/>
              <a:buChar char="●"/>
            </a:pPr>
            <a:r>
              <a:rPr lang="en" sz="1100">
                <a:solidFill>
                  <a:schemeClr val="dk1"/>
                </a:solidFill>
                <a:highlight>
                  <a:srgbClr val="FFFFFF"/>
                </a:highlight>
                <a:latin typeface="League Spartan Medium"/>
                <a:ea typeface="League Spartan Medium"/>
                <a:cs typeface="League Spartan Medium"/>
                <a:sym typeface="League Spartan Medium"/>
              </a:rPr>
              <a:t>GDP-million-US</a:t>
            </a:r>
            <a:endParaRPr sz="1100">
              <a:solidFill>
                <a:schemeClr val="dk1"/>
              </a:solidFill>
              <a:highlight>
                <a:srgbClr val="FFFFFF"/>
              </a:highlight>
              <a:latin typeface="League Spartan Medium"/>
              <a:ea typeface="League Spartan Medium"/>
              <a:cs typeface="League Spartan Medium"/>
              <a:sym typeface="League Spartan Medium"/>
            </a:endParaRPr>
          </a:p>
          <a:p>
            <a:pPr indent="-298450" lvl="0" marL="457200" rtl="0" algn="l">
              <a:lnSpc>
                <a:spcPct val="115000"/>
              </a:lnSpc>
              <a:spcBef>
                <a:spcPts val="0"/>
              </a:spcBef>
              <a:spcAft>
                <a:spcPts val="0"/>
              </a:spcAft>
              <a:buClr>
                <a:schemeClr val="dk1"/>
              </a:buClr>
              <a:buSzPts val="1100"/>
              <a:buFont typeface="League Spartan Medium"/>
              <a:buChar char="●"/>
            </a:pPr>
            <a:r>
              <a:rPr lang="en" sz="1100">
                <a:solidFill>
                  <a:schemeClr val="dk1"/>
                </a:solidFill>
                <a:highlight>
                  <a:srgbClr val="FFFFFF"/>
                </a:highlight>
                <a:latin typeface="League Spartan Medium"/>
                <a:ea typeface="League Spartan Medium"/>
                <a:cs typeface="League Spartan Medium"/>
                <a:sym typeface="League Spartan Medium"/>
              </a:rPr>
              <a:t>International-trade-imports-million-current-US</a:t>
            </a:r>
            <a:endParaRPr sz="1100">
              <a:solidFill>
                <a:schemeClr val="dk1"/>
              </a:solidFill>
              <a:highlight>
                <a:srgbClr val="FFFFFF"/>
              </a:highlight>
              <a:latin typeface="League Spartan Medium"/>
              <a:ea typeface="League Spartan Medium"/>
              <a:cs typeface="League Spartan Medium"/>
              <a:sym typeface="League Spartan Medium"/>
            </a:endParaRPr>
          </a:p>
          <a:p>
            <a:pPr indent="0" lvl="0" marL="0" rtl="0" algn="l">
              <a:lnSpc>
                <a:spcPct val="115000"/>
              </a:lnSpc>
              <a:spcBef>
                <a:spcPts val="1100"/>
              </a:spcBef>
              <a:spcAft>
                <a:spcPts val="0"/>
              </a:spcAft>
              <a:buNone/>
            </a:pPr>
            <a:r>
              <a:rPr lang="en" sz="1100">
                <a:solidFill>
                  <a:schemeClr val="dk1"/>
                </a:solidFill>
                <a:highlight>
                  <a:srgbClr val="FFFFFF"/>
                </a:highlight>
                <a:latin typeface="League Spartan Medium"/>
                <a:ea typeface="League Spartan Medium"/>
                <a:cs typeface="League Spartan Medium"/>
                <a:sym typeface="League Spartan Medium"/>
              </a:rPr>
              <a:t>These variables have low missingess, which data would be more available and reliable for analysis.</a:t>
            </a:r>
            <a:endParaRPr sz="1100">
              <a:solidFill>
                <a:schemeClr val="dk1"/>
              </a:solidFill>
              <a:highlight>
                <a:srgbClr val="FFFFFF"/>
              </a:highlight>
              <a:latin typeface="League Spartan Medium"/>
              <a:ea typeface="League Spartan Medium"/>
              <a:cs typeface="League Spartan Medium"/>
              <a:sym typeface="League Spartan Medium"/>
            </a:endParaRPr>
          </a:p>
          <a:p>
            <a:pPr indent="0" lvl="0" marL="0" rtl="0" algn="l">
              <a:spcBef>
                <a:spcPts val="1100"/>
              </a:spcBef>
              <a:spcAft>
                <a:spcPts val="1200"/>
              </a:spcAft>
              <a:buNone/>
            </a:pPr>
            <a:r>
              <a:t/>
            </a:r>
            <a:endParaRPr sz="1300"/>
          </a:p>
        </p:txBody>
      </p:sp>
      <p:sp>
        <p:nvSpPr>
          <p:cNvPr id="298" name="Google Shape;298;p30"/>
          <p:cNvSpPr txBox="1"/>
          <p:nvPr/>
        </p:nvSpPr>
        <p:spPr>
          <a:xfrm>
            <a:off x="4208075" y="592900"/>
            <a:ext cx="1978200" cy="30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latin typeface="Inter"/>
                <a:ea typeface="Inter"/>
                <a:cs typeface="Inter"/>
                <a:sym typeface="Inter"/>
              </a:rPr>
              <a:t>Correlation method: Pearson</a:t>
            </a:r>
            <a:endParaRPr sz="900">
              <a:latin typeface="Inter"/>
              <a:ea typeface="Inter"/>
              <a:cs typeface="Inter"/>
              <a:sym typeface="Inter"/>
            </a:endParaRPr>
          </a:p>
        </p:txBody>
      </p:sp>
      <p:sp>
        <p:nvSpPr>
          <p:cNvPr id="299" name="Google Shape;299;p30"/>
          <p:cNvSpPr txBox="1"/>
          <p:nvPr/>
        </p:nvSpPr>
        <p:spPr>
          <a:xfrm>
            <a:off x="6754713" y="592900"/>
            <a:ext cx="1978200" cy="30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latin typeface="Inter"/>
                <a:ea typeface="Inter"/>
                <a:cs typeface="Inter"/>
                <a:sym typeface="Inter"/>
              </a:rPr>
              <a:t>Correlation method: Spearman</a:t>
            </a:r>
            <a:endParaRPr sz="900">
              <a:latin typeface="Inter"/>
              <a:ea typeface="Inter"/>
              <a:cs typeface="Inter"/>
              <a:sym typeface="Inter"/>
            </a:endParaRPr>
          </a:p>
        </p:txBody>
      </p:sp>
      <p:sp>
        <p:nvSpPr>
          <p:cNvPr id="300" name="Google Shape;300;p30"/>
          <p:cNvSpPr txBox="1"/>
          <p:nvPr>
            <p:ph type="title"/>
          </p:nvPr>
        </p:nvSpPr>
        <p:spPr>
          <a:xfrm>
            <a:off x="642700" y="895900"/>
            <a:ext cx="5046000" cy="726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Analysis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pic>
        <p:nvPicPr>
          <p:cNvPr id="305" name="Google Shape;305;p31"/>
          <p:cNvPicPr preferRelativeResize="0"/>
          <p:nvPr/>
        </p:nvPicPr>
        <p:blipFill>
          <a:blip r:embed="rId3">
            <a:alphaModFix/>
          </a:blip>
          <a:stretch>
            <a:fillRect/>
          </a:stretch>
        </p:blipFill>
        <p:spPr>
          <a:xfrm>
            <a:off x="152400" y="152400"/>
            <a:ext cx="4838700" cy="4838700"/>
          </a:xfrm>
          <a:prstGeom prst="rect">
            <a:avLst/>
          </a:prstGeom>
          <a:noFill/>
          <a:ln>
            <a:noFill/>
          </a:ln>
        </p:spPr>
      </p:pic>
      <p:pic>
        <p:nvPicPr>
          <p:cNvPr id="306" name="Google Shape;306;p31"/>
          <p:cNvPicPr preferRelativeResize="0"/>
          <p:nvPr/>
        </p:nvPicPr>
        <p:blipFill>
          <a:blip r:embed="rId4">
            <a:alphaModFix/>
          </a:blip>
          <a:stretch>
            <a:fillRect/>
          </a:stretch>
        </p:blipFill>
        <p:spPr>
          <a:xfrm>
            <a:off x="5168325" y="1194350"/>
            <a:ext cx="3848100" cy="22447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pic>
        <p:nvPicPr>
          <p:cNvPr id="311" name="Google Shape;311;p32"/>
          <p:cNvPicPr preferRelativeResize="0"/>
          <p:nvPr/>
        </p:nvPicPr>
        <p:blipFill>
          <a:blip r:embed="rId3">
            <a:alphaModFix/>
          </a:blip>
          <a:stretch>
            <a:fillRect/>
          </a:stretch>
        </p:blipFill>
        <p:spPr>
          <a:xfrm>
            <a:off x="152400" y="152400"/>
            <a:ext cx="8839204" cy="4419602"/>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pic>
        <p:nvPicPr>
          <p:cNvPr id="316" name="Google Shape;316;p33"/>
          <p:cNvPicPr preferRelativeResize="0"/>
          <p:nvPr/>
        </p:nvPicPr>
        <p:blipFill>
          <a:blip r:embed="rId3">
            <a:alphaModFix/>
          </a:blip>
          <a:stretch>
            <a:fillRect/>
          </a:stretch>
        </p:blipFill>
        <p:spPr>
          <a:xfrm>
            <a:off x="2152650" y="152400"/>
            <a:ext cx="4838700" cy="48387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pic>
        <p:nvPicPr>
          <p:cNvPr id="321" name="Google Shape;321;p34"/>
          <p:cNvPicPr preferRelativeResize="0"/>
          <p:nvPr/>
        </p:nvPicPr>
        <p:blipFill>
          <a:blip r:embed="rId3">
            <a:alphaModFix/>
          </a:blip>
          <a:stretch>
            <a:fillRect/>
          </a:stretch>
        </p:blipFill>
        <p:spPr>
          <a:xfrm>
            <a:off x="2152650" y="152400"/>
            <a:ext cx="4838700" cy="48387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19"/>
          <p:cNvSpPr txBox="1"/>
          <p:nvPr/>
        </p:nvSpPr>
        <p:spPr>
          <a:xfrm>
            <a:off x="243500" y="432725"/>
            <a:ext cx="7679700" cy="726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800">
                <a:latin typeface="League Spartan Medium"/>
                <a:ea typeface="League Spartan Medium"/>
                <a:cs typeface="League Spartan Medium"/>
                <a:sym typeface="League Spartan Medium"/>
              </a:rPr>
              <a:t>About the Dataset</a:t>
            </a:r>
            <a:endParaRPr sz="2800">
              <a:solidFill>
                <a:srgbClr val="000000"/>
              </a:solidFill>
              <a:latin typeface="League Spartan Medium"/>
              <a:ea typeface="League Spartan Medium"/>
              <a:cs typeface="League Spartan Medium"/>
              <a:sym typeface="League Spartan Medium"/>
            </a:endParaRPr>
          </a:p>
        </p:txBody>
      </p:sp>
      <p:sp>
        <p:nvSpPr>
          <p:cNvPr id="167" name="Google Shape;167;p19"/>
          <p:cNvSpPr txBox="1"/>
          <p:nvPr/>
        </p:nvSpPr>
        <p:spPr>
          <a:xfrm>
            <a:off x="389300" y="1274175"/>
            <a:ext cx="7388100" cy="2678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t/>
            </a:r>
            <a:endParaRPr sz="1800">
              <a:latin typeface="League Spartan Medium"/>
              <a:ea typeface="League Spartan Medium"/>
              <a:cs typeface="League Spartan Medium"/>
              <a:sym typeface="League Spartan Medium"/>
            </a:endParaRPr>
          </a:p>
          <a:p>
            <a:pPr indent="-342900" lvl="0" marL="457200" marR="0" rtl="0" algn="l">
              <a:lnSpc>
                <a:spcPct val="100000"/>
              </a:lnSpc>
              <a:spcBef>
                <a:spcPts val="0"/>
              </a:spcBef>
              <a:spcAft>
                <a:spcPts val="0"/>
              </a:spcAft>
              <a:buSzPts val="1800"/>
              <a:buFont typeface="League Spartan Medium"/>
              <a:buChar char="●"/>
            </a:pPr>
            <a:r>
              <a:rPr lang="en" sz="1800">
                <a:latin typeface="League Spartan Medium"/>
                <a:ea typeface="League Spartan Medium"/>
                <a:cs typeface="League Spartan Medium"/>
                <a:sym typeface="League Spartan Medium"/>
              </a:rPr>
              <a:t>Wikipedia articles and UN statistical database</a:t>
            </a:r>
            <a:endParaRPr sz="1800">
              <a:latin typeface="League Spartan Medium"/>
              <a:ea typeface="League Spartan Medium"/>
              <a:cs typeface="League Spartan Medium"/>
              <a:sym typeface="League Spartan Medium"/>
            </a:endParaRPr>
          </a:p>
          <a:p>
            <a:pPr indent="0" lvl="0" marL="457200" marR="0" rtl="0" algn="l">
              <a:lnSpc>
                <a:spcPct val="100000"/>
              </a:lnSpc>
              <a:spcBef>
                <a:spcPts val="0"/>
              </a:spcBef>
              <a:spcAft>
                <a:spcPts val="0"/>
              </a:spcAft>
              <a:buNone/>
            </a:pPr>
            <a:r>
              <a:t/>
            </a:r>
            <a:endParaRPr sz="1800">
              <a:latin typeface="League Spartan Medium"/>
              <a:ea typeface="League Spartan Medium"/>
              <a:cs typeface="League Spartan Medium"/>
              <a:sym typeface="League Spartan Medium"/>
            </a:endParaRPr>
          </a:p>
          <a:p>
            <a:pPr indent="-342900" lvl="0" marL="457200" marR="0" rtl="0" algn="l">
              <a:lnSpc>
                <a:spcPct val="100000"/>
              </a:lnSpc>
              <a:spcBef>
                <a:spcPts val="0"/>
              </a:spcBef>
              <a:spcAft>
                <a:spcPts val="0"/>
              </a:spcAft>
              <a:buSzPts val="1800"/>
              <a:buFont typeface="League Spartan Medium"/>
              <a:buChar char="●"/>
            </a:pPr>
            <a:r>
              <a:rPr lang="en" sz="1800">
                <a:latin typeface="League Spartan Medium"/>
                <a:ea typeface="League Spartan Medium"/>
                <a:cs typeface="League Spartan Medium"/>
                <a:sym typeface="League Spartan Medium"/>
              </a:rPr>
              <a:t>219 countries</a:t>
            </a:r>
            <a:endParaRPr sz="1800">
              <a:latin typeface="League Spartan Medium"/>
              <a:ea typeface="League Spartan Medium"/>
              <a:cs typeface="League Spartan Medium"/>
              <a:sym typeface="League Spartan Medium"/>
            </a:endParaRPr>
          </a:p>
          <a:p>
            <a:pPr indent="0" lvl="0" marL="0" marR="0" rtl="0" algn="l">
              <a:lnSpc>
                <a:spcPct val="100000"/>
              </a:lnSpc>
              <a:spcBef>
                <a:spcPts val="0"/>
              </a:spcBef>
              <a:spcAft>
                <a:spcPts val="0"/>
              </a:spcAft>
              <a:buNone/>
            </a:pPr>
            <a:r>
              <a:t/>
            </a:r>
            <a:endParaRPr sz="1800">
              <a:latin typeface="League Spartan Medium"/>
              <a:ea typeface="League Spartan Medium"/>
              <a:cs typeface="League Spartan Medium"/>
              <a:sym typeface="League Spartan Medium"/>
            </a:endParaRPr>
          </a:p>
          <a:p>
            <a:pPr indent="-342900" lvl="0" marL="457200" marR="0" rtl="0" algn="l">
              <a:lnSpc>
                <a:spcPct val="100000"/>
              </a:lnSpc>
              <a:spcBef>
                <a:spcPts val="0"/>
              </a:spcBef>
              <a:spcAft>
                <a:spcPts val="0"/>
              </a:spcAft>
              <a:buSzPts val="1800"/>
              <a:buFont typeface="League Spartan Medium"/>
              <a:buChar char="●"/>
            </a:pPr>
            <a:r>
              <a:rPr lang="en" sz="1800">
                <a:latin typeface="League Spartan Medium"/>
                <a:ea typeface="League Spartan Medium"/>
                <a:cs typeface="League Spartan Medium"/>
                <a:sym typeface="League Spartan Medium"/>
              </a:rPr>
              <a:t>Variables : GDP, Population Density, MtoF ratio etc</a:t>
            </a:r>
            <a:endParaRPr sz="1800">
              <a:latin typeface="League Spartan Medium"/>
              <a:ea typeface="League Spartan Medium"/>
              <a:cs typeface="League Spartan Medium"/>
              <a:sym typeface="League Spartan Medium"/>
            </a:endParaRPr>
          </a:p>
          <a:p>
            <a:pPr indent="0" lvl="0" marL="457200" marR="0" rtl="0" algn="l">
              <a:lnSpc>
                <a:spcPct val="100000"/>
              </a:lnSpc>
              <a:spcBef>
                <a:spcPts val="0"/>
              </a:spcBef>
              <a:spcAft>
                <a:spcPts val="0"/>
              </a:spcAft>
              <a:buNone/>
            </a:pPr>
            <a:r>
              <a:t/>
            </a:r>
            <a:endParaRPr sz="1800">
              <a:latin typeface="League Spartan Medium"/>
              <a:ea typeface="League Spartan Medium"/>
              <a:cs typeface="League Spartan Medium"/>
              <a:sym typeface="League Spartan Medium"/>
            </a:endParaRPr>
          </a:p>
          <a:p>
            <a:pPr indent="-342900" lvl="0" marL="457200" marR="0" rtl="0" algn="l">
              <a:lnSpc>
                <a:spcPct val="100000"/>
              </a:lnSpc>
              <a:spcBef>
                <a:spcPts val="0"/>
              </a:spcBef>
              <a:spcAft>
                <a:spcPts val="0"/>
              </a:spcAft>
              <a:buSzPts val="1800"/>
              <a:buFont typeface="League Spartan Medium"/>
              <a:buChar char="●"/>
            </a:pPr>
            <a:r>
              <a:rPr lang="en" sz="1800">
                <a:latin typeface="League Spartan Medium"/>
                <a:ea typeface="League Spartan Medium"/>
                <a:cs typeface="League Spartan Medium"/>
                <a:sym typeface="League Spartan Medium"/>
              </a:rPr>
              <a:t>Can help Governments with policy reforms</a:t>
            </a:r>
            <a:endParaRPr sz="1800">
              <a:latin typeface="League Spartan Medium"/>
              <a:ea typeface="League Spartan Medium"/>
              <a:cs typeface="League Spartan Medium"/>
              <a:sym typeface="League Spartan Medium"/>
            </a:endParaRPr>
          </a:p>
          <a:p>
            <a:pPr indent="0" lvl="0" marL="0" marR="0" rtl="0" algn="l">
              <a:lnSpc>
                <a:spcPct val="100000"/>
              </a:lnSpc>
              <a:spcBef>
                <a:spcPts val="0"/>
              </a:spcBef>
              <a:spcAft>
                <a:spcPts val="0"/>
              </a:spcAft>
              <a:buNone/>
            </a:pPr>
            <a:r>
              <a:t/>
            </a:r>
            <a:endParaRPr sz="1800">
              <a:latin typeface="League Spartan Medium"/>
              <a:ea typeface="League Spartan Medium"/>
              <a:cs typeface="League Spartan Medium"/>
              <a:sym typeface="League Spartan Medium"/>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20"/>
          <p:cNvSpPr txBox="1"/>
          <p:nvPr/>
        </p:nvSpPr>
        <p:spPr>
          <a:xfrm>
            <a:off x="243500" y="432725"/>
            <a:ext cx="7679700" cy="726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800">
                <a:latin typeface="League Spartan Medium"/>
                <a:ea typeface="League Spartan Medium"/>
                <a:cs typeface="League Spartan Medium"/>
                <a:sym typeface="League Spartan Medium"/>
              </a:rPr>
              <a:t>Process</a:t>
            </a:r>
            <a:endParaRPr sz="2800">
              <a:solidFill>
                <a:srgbClr val="000000"/>
              </a:solidFill>
              <a:latin typeface="League Spartan Medium"/>
              <a:ea typeface="League Spartan Medium"/>
              <a:cs typeface="League Spartan Medium"/>
              <a:sym typeface="League Spartan Medium"/>
            </a:endParaRPr>
          </a:p>
        </p:txBody>
      </p:sp>
      <p:grpSp>
        <p:nvGrpSpPr>
          <p:cNvPr id="173" name="Google Shape;173;p20"/>
          <p:cNvGrpSpPr/>
          <p:nvPr/>
        </p:nvGrpSpPr>
        <p:grpSpPr>
          <a:xfrm>
            <a:off x="2688745" y="732019"/>
            <a:ext cx="3768522" cy="3774409"/>
            <a:chOff x="2675582" y="676586"/>
            <a:chExt cx="3793942" cy="3790328"/>
          </a:xfrm>
        </p:grpSpPr>
        <p:sp>
          <p:nvSpPr>
            <p:cNvPr id="174" name="Google Shape;174;p20"/>
            <p:cNvSpPr/>
            <p:nvPr/>
          </p:nvSpPr>
          <p:spPr>
            <a:xfrm rot="-7199815">
              <a:off x="3183352" y="1184485"/>
              <a:ext cx="2774659" cy="2774659"/>
            </a:xfrm>
            <a:prstGeom prst="blockArc">
              <a:avLst>
                <a:gd fmla="val 12622480" name="adj1"/>
                <a:gd fmla="val 18176457" name="adj2"/>
                <a:gd fmla="val 20786" name="adj3"/>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20"/>
            <p:cNvSpPr/>
            <p:nvPr/>
          </p:nvSpPr>
          <p:spPr>
            <a:xfrm rot="-1799815">
              <a:off x="3183352" y="1184357"/>
              <a:ext cx="2774659" cy="2774659"/>
            </a:xfrm>
            <a:prstGeom prst="blockArc">
              <a:avLst>
                <a:gd fmla="val 12622480" name="adj1"/>
                <a:gd fmla="val 18176457" name="adj2"/>
                <a:gd fmla="val 20786" name="adj3"/>
              </a:avLst>
            </a:prstGeom>
            <a:solidFill>
              <a:srgbClr val="1F88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20"/>
            <p:cNvSpPr/>
            <p:nvPr/>
          </p:nvSpPr>
          <p:spPr>
            <a:xfrm rot="3600185">
              <a:off x="3187094" y="1184439"/>
              <a:ext cx="2774659" cy="2774659"/>
            </a:xfrm>
            <a:prstGeom prst="blockArc">
              <a:avLst>
                <a:gd fmla="val 12564381" name="adj1"/>
                <a:gd fmla="val 18346131" name="adj2"/>
                <a:gd fmla="val 20844" name="adj3"/>
              </a:avLst>
            </a:prstGeom>
            <a:solidFill>
              <a:srgbClr val="155B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20"/>
            <p:cNvSpPr/>
            <p:nvPr/>
          </p:nvSpPr>
          <p:spPr>
            <a:xfrm rot="9000185">
              <a:off x="3185977" y="1184485"/>
              <a:ext cx="2774659" cy="2774659"/>
            </a:xfrm>
            <a:prstGeom prst="blockArc">
              <a:avLst>
                <a:gd fmla="val 12622480" name="adj1"/>
                <a:gd fmla="val 18081133" name="adj2"/>
                <a:gd fmla="val 20809" name="adj3"/>
              </a:avLst>
            </a:prstGeom>
            <a:solidFill>
              <a:srgbClr val="1B78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8" name="Google Shape;178;p20"/>
            <p:cNvGrpSpPr/>
            <p:nvPr/>
          </p:nvGrpSpPr>
          <p:grpSpPr>
            <a:xfrm rot="5400000">
              <a:off x="5379663" y="2278951"/>
              <a:ext cx="585001" cy="585472"/>
              <a:chOff x="1967628" y="812211"/>
              <a:chExt cx="588000" cy="588000"/>
            </a:xfrm>
          </p:grpSpPr>
          <p:sp>
            <p:nvSpPr>
              <p:cNvPr id="179" name="Google Shape;179;p20"/>
              <p:cNvSpPr/>
              <p:nvPr/>
            </p:nvSpPr>
            <p:spPr>
              <a:xfrm rot="39023">
                <a:off x="1970909" y="815492"/>
                <a:ext cx="581437" cy="581437"/>
              </a:xfrm>
              <a:prstGeom prst="pie">
                <a:avLst>
                  <a:gd fmla="val 6190354" name="adj1"/>
                  <a:gd fmla="val 14996165" name="adj2"/>
                </a:avLst>
              </a:prstGeom>
              <a:solidFill>
                <a:srgbClr val="1B786E"/>
              </a:solidFill>
              <a:ln>
                <a:noFill/>
              </a:ln>
              <a:effectLst>
                <a:outerShdw blurRad="142875" rotWithShape="0" algn="bl">
                  <a:srgbClr val="000000">
                    <a:alpha val="4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20"/>
              <p:cNvSpPr/>
              <p:nvPr/>
            </p:nvSpPr>
            <p:spPr>
              <a:xfrm rot="10800000">
                <a:off x="1970875" y="815525"/>
                <a:ext cx="581400" cy="581400"/>
              </a:xfrm>
              <a:prstGeom prst="pie">
                <a:avLst>
                  <a:gd fmla="val 4028252" name="adj1"/>
                  <a:gd fmla="val 17183677" name="adj2"/>
                </a:avLst>
              </a:prstGeom>
              <a:solidFill>
                <a:srgbClr val="1B78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1" name="Google Shape;181;p20"/>
            <p:cNvGrpSpPr/>
            <p:nvPr/>
          </p:nvGrpSpPr>
          <p:grpSpPr>
            <a:xfrm rot="10800000">
              <a:off x="4280709" y="3378529"/>
              <a:ext cx="585001" cy="585472"/>
              <a:chOff x="1967628" y="812211"/>
              <a:chExt cx="588000" cy="588000"/>
            </a:xfrm>
          </p:grpSpPr>
          <p:sp>
            <p:nvSpPr>
              <p:cNvPr id="182" name="Google Shape;182;p20"/>
              <p:cNvSpPr/>
              <p:nvPr/>
            </p:nvSpPr>
            <p:spPr>
              <a:xfrm rot="39023">
                <a:off x="1970909" y="815492"/>
                <a:ext cx="581437" cy="581437"/>
              </a:xfrm>
              <a:prstGeom prst="pie">
                <a:avLst>
                  <a:gd fmla="val 6190354" name="adj1"/>
                  <a:gd fmla="val 14996165" name="adj2"/>
                </a:avLst>
              </a:prstGeom>
              <a:solidFill>
                <a:srgbClr val="1D7E74"/>
              </a:solidFill>
              <a:ln>
                <a:noFill/>
              </a:ln>
              <a:effectLst>
                <a:outerShdw blurRad="142875" rotWithShape="0" algn="bl">
                  <a:srgbClr val="000000">
                    <a:alpha val="4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20"/>
              <p:cNvSpPr/>
              <p:nvPr/>
            </p:nvSpPr>
            <p:spPr>
              <a:xfrm rot="10800000">
                <a:off x="1970875" y="815525"/>
                <a:ext cx="581400" cy="581400"/>
              </a:xfrm>
              <a:prstGeom prst="pie">
                <a:avLst>
                  <a:gd fmla="val 4028252" name="adj1"/>
                  <a:gd fmla="val 17183677" name="adj2"/>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 name="Google Shape;184;p20"/>
            <p:cNvGrpSpPr/>
            <p:nvPr/>
          </p:nvGrpSpPr>
          <p:grpSpPr>
            <a:xfrm rot="-5400000">
              <a:off x="3179922" y="2281478"/>
              <a:ext cx="585001" cy="585472"/>
              <a:chOff x="1967628" y="812211"/>
              <a:chExt cx="588000" cy="588000"/>
            </a:xfrm>
          </p:grpSpPr>
          <p:sp>
            <p:nvSpPr>
              <p:cNvPr id="185" name="Google Shape;185;p20"/>
              <p:cNvSpPr/>
              <p:nvPr/>
            </p:nvSpPr>
            <p:spPr>
              <a:xfrm rot="39023">
                <a:off x="1970909" y="815492"/>
                <a:ext cx="581437" cy="581437"/>
              </a:xfrm>
              <a:prstGeom prst="pie">
                <a:avLst>
                  <a:gd fmla="val 6190354" name="adj1"/>
                  <a:gd fmla="val 14996165" name="adj2"/>
                </a:avLst>
              </a:prstGeom>
              <a:solidFill>
                <a:srgbClr val="1F887E"/>
              </a:solidFill>
              <a:ln>
                <a:noFill/>
              </a:ln>
              <a:effectLst>
                <a:outerShdw blurRad="142875" rotWithShape="0" algn="bl">
                  <a:srgbClr val="000000">
                    <a:alpha val="4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20"/>
              <p:cNvSpPr/>
              <p:nvPr/>
            </p:nvSpPr>
            <p:spPr>
              <a:xfrm rot="10800000">
                <a:off x="1970875" y="815525"/>
                <a:ext cx="581400" cy="581400"/>
              </a:xfrm>
              <a:prstGeom prst="pie">
                <a:avLst>
                  <a:gd fmla="val 4028252" name="adj1"/>
                  <a:gd fmla="val 17183677" name="adj2"/>
                </a:avLst>
              </a:prstGeom>
              <a:solidFill>
                <a:srgbClr val="1F88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7" name="Google Shape;187;p20"/>
            <p:cNvSpPr txBox="1"/>
            <p:nvPr/>
          </p:nvSpPr>
          <p:spPr>
            <a:xfrm>
              <a:off x="3214513" y="2360618"/>
              <a:ext cx="507900" cy="26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rgbClr val="FFFFFF"/>
                  </a:solidFill>
                  <a:latin typeface="Roboto"/>
                  <a:ea typeface="Roboto"/>
                  <a:cs typeface="Roboto"/>
                  <a:sym typeface="Roboto"/>
                </a:rPr>
                <a:t>01</a:t>
              </a:r>
              <a:endParaRPr b="1" sz="1600">
                <a:solidFill>
                  <a:srgbClr val="FFFFFF"/>
                </a:solidFill>
                <a:latin typeface="Roboto"/>
                <a:ea typeface="Roboto"/>
                <a:cs typeface="Roboto"/>
                <a:sym typeface="Roboto"/>
              </a:endParaRPr>
            </a:p>
          </p:txBody>
        </p:sp>
        <p:sp>
          <p:nvSpPr>
            <p:cNvPr id="188" name="Google Shape;188;p20"/>
            <p:cNvSpPr txBox="1"/>
            <p:nvPr/>
          </p:nvSpPr>
          <p:spPr>
            <a:xfrm>
              <a:off x="4335750" y="3460301"/>
              <a:ext cx="507900" cy="26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rgbClr val="FFFFFF"/>
                  </a:solidFill>
                  <a:latin typeface="Roboto"/>
                  <a:ea typeface="Roboto"/>
                  <a:cs typeface="Roboto"/>
                  <a:sym typeface="Roboto"/>
                </a:rPr>
                <a:t>02</a:t>
              </a:r>
              <a:endParaRPr b="1" sz="1600">
                <a:solidFill>
                  <a:srgbClr val="FFFFFF"/>
                </a:solidFill>
                <a:latin typeface="Roboto"/>
                <a:ea typeface="Roboto"/>
                <a:cs typeface="Roboto"/>
                <a:sym typeface="Roboto"/>
              </a:endParaRPr>
            </a:p>
          </p:txBody>
        </p:sp>
        <p:sp>
          <p:nvSpPr>
            <p:cNvPr id="189" name="Google Shape;189;p20"/>
            <p:cNvSpPr txBox="1"/>
            <p:nvPr/>
          </p:nvSpPr>
          <p:spPr>
            <a:xfrm>
              <a:off x="5419402" y="2360618"/>
              <a:ext cx="507900" cy="26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rgbClr val="FFFFFF"/>
                  </a:solidFill>
                  <a:latin typeface="Roboto"/>
                  <a:ea typeface="Roboto"/>
                  <a:cs typeface="Roboto"/>
                  <a:sym typeface="Roboto"/>
                </a:rPr>
                <a:t>03</a:t>
              </a:r>
              <a:endParaRPr b="1" sz="1600">
                <a:solidFill>
                  <a:srgbClr val="FFFFFF"/>
                </a:solidFill>
                <a:latin typeface="Roboto"/>
                <a:ea typeface="Roboto"/>
                <a:cs typeface="Roboto"/>
                <a:sym typeface="Roboto"/>
              </a:endParaRPr>
            </a:p>
          </p:txBody>
        </p:sp>
        <p:grpSp>
          <p:nvGrpSpPr>
            <p:cNvPr id="190" name="Google Shape;190;p20"/>
            <p:cNvGrpSpPr/>
            <p:nvPr/>
          </p:nvGrpSpPr>
          <p:grpSpPr>
            <a:xfrm>
              <a:off x="4261689" y="1180926"/>
              <a:ext cx="585001" cy="585530"/>
              <a:chOff x="1967628" y="812211"/>
              <a:chExt cx="588000" cy="588000"/>
            </a:xfrm>
          </p:grpSpPr>
          <p:sp>
            <p:nvSpPr>
              <p:cNvPr id="191" name="Google Shape;191;p20"/>
              <p:cNvSpPr/>
              <p:nvPr/>
            </p:nvSpPr>
            <p:spPr>
              <a:xfrm rot="39023">
                <a:off x="1970909" y="815492"/>
                <a:ext cx="581437" cy="581437"/>
              </a:xfrm>
              <a:prstGeom prst="pie">
                <a:avLst>
                  <a:gd fmla="val 6190354" name="adj1"/>
                  <a:gd fmla="val 14996165" name="adj2"/>
                </a:avLst>
              </a:prstGeom>
              <a:solidFill>
                <a:srgbClr val="155B54"/>
              </a:solidFill>
              <a:ln>
                <a:noFill/>
              </a:ln>
              <a:effectLst>
                <a:outerShdw blurRad="142875" rotWithShape="0" algn="bl">
                  <a:srgbClr val="000000">
                    <a:alpha val="4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20"/>
              <p:cNvSpPr/>
              <p:nvPr/>
            </p:nvSpPr>
            <p:spPr>
              <a:xfrm rot="10800000">
                <a:off x="1970875" y="815525"/>
                <a:ext cx="581400" cy="581400"/>
              </a:xfrm>
              <a:prstGeom prst="pie">
                <a:avLst>
                  <a:gd fmla="val 4028252" name="adj1"/>
                  <a:gd fmla="val 17183677" name="adj2"/>
                </a:avLst>
              </a:prstGeom>
              <a:solidFill>
                <a:srgbClr val="155B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3" name="Google Shape;193;p20"/>
            <p:cNvSpPr txBox="1"/>
            <p:nvPr/>
          </p:nvSpPr>
          <p:spPr>
            <a:xfrm>
              <a:off x="4335750" y="1254446"/>
              <a:ext cx="507900" cy="26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rgbClr val="FFFFFF"/>
                  </a:solidFill>
                  <a:latin typeface="Roboto"/>
                  <a:ea typeface="Roboto"/>
                  <a:cs typeface="Roboto"/>
                  <a:sym typeface="Roboto"/>
                </a:rPr>
                <a:t>04</a:t>
              </a:r>
              <a:endParaRPr b="1" sz="1600">
                <a:solidFill>
                  <a:srgbClr val="FFFFFF"/>
                </a:solidFill>
                <a:latin typeface="Roboto"/>
                <a:ea typeface="Roboto"/>
                <a:cs typeface="Roboto"/>
                <a:sym typeface="Roboto"/>
              </a:endParaRPr>
            </a:p>
          </p:txBody>
        </p:sp>
      </p:grpSp>
      <p:grpSp>
        <p:nvGrpSpPr>
          <p:cNvPr id="194" name="Google Shape;194;p20"/>
          <p:cNvGrpSpPr/>
          <p:nvPr/>
        </p:nvGrpSpPr>
        <p:grpSpPr>
          <a:xfrm>
            <a:off x="323500" y="1170475"/>
            <a:ext cx="3362713" cy="1289700"/>
            <a:chOff x="323500" y="1170475"/>
            <a:chExt cx="3362713" cy="1289700"/>
          </a:xfrm>
        </p:grpSpPr>
        <p:sp>
          <p:nvSpPr>
            <p:cNvPr id="195" name="Google Shape;195;p20"/>
            <p:cNvSpPr txBox="1"/>
            <p:nvPr/>
          </p:nvSpPr>
          <p:spPr>
            <a:xfrm>
              <a:off x="323500" y="1170475"/>
              <a:ext cx="2124000" cy="12897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1200">
                  <a:latin typeface="Roboto"/>
                  <a:ea typeface="Roboto"/>
                  <a:cs typeface="Roboto"/>
                  <a:sym typeface="Roboto"/>
                </a:rPr>
                <a:t>Scraping</a:t>
              </a:r>
              <a:endParaRPr b="1" sz="1200">
                <a:latin typeface="Roboto"/>
                <a:ea typeface="Roboto"/>
                <a:cs typeface="Roboto"/>
                <a:sym typeface="Roboto"/>
              </a:endParaRPr>
            </a:p>
            <a:p>
              <a:pPr indent="0" lvl="0" marL="0" rtl="0" algn="r">
                <a:spcBef>
                  <a:spcPts val="0"/>
                </a:spcBef>
                <a:spcAft>
                  <a:spcPts val="0"/>
                </a:spcAft>
                <a:buNone/>
              </a:pPr>
              <a:r>
                <a:t/>
              </a:r>
              <a:endParaRPr b="1" sz="800">
                <a:latin typeface="Roboto"/>
                <a:ea typeface="Roboto"/>
                <a:cs typeface="Roboto"/>
                <a:sym typeface="Roboto"/>
              </a:endParaRPr>
            </a:p>
            <a:p>
              <a:pPr indent="0" lvl="0" marL="0" rtl="0" algn="r">
                <a:spcBef>
                  <a:spcPts val="0"/>
                </a:spcBef>
                <a:spcAft>
                  <a:spcPts val="1600"/>
                </a:spcAft>
                <a:buNone/>
              </a:pPr>
              <a:r>
                <a:rPr lang="en" sz="800">
                  <a:latin typeface="Roboto"/>
                  <a:ea typeface="Roboto"/>
                  <a:cs typeface="Roboto"/>
                  <a:sym typeface="Roboto"/>
                </a:rPr>
                <a:t>Scrape and consolidate covid data from Wikipedia articles and UN website</a:t>
              </a:r>
              <a:r>
                <a:rPr lang="en" sz="800">
                  <a:latin typeface="Roboto"/>
                  <a:ea typeface="Roboto"/>
                  <a:cs typeface="Roboto"/>
                  <a:sym typeface="Roboto"/>
                </a:rPr>
                <a:t>.</a:t>
              </a:r>
              <a:endParaRPr b="1" sz="800">
                <a:latin typeface="Roboto"/>
                <a:ea typeface="Roboto"/>
                <a:cs typeface="Roboto"/>
                <a:sym typeface="Roboto"/>
              </a:endParaRPr>
            </a:p>
          </p:txBody>
        </p:sp>
        <p:cxnSp>
          <p:nvCxnSpPr>
            <p:cNvPr id="196" name="Google Shape;196;p20"/>
            <p:cNvCxnSpPr/>
            <p:nvPr/>
          </p:nvCxnSpPr>
          <p:spPr>
            <a:xfrm rot="10800000">
              <a:off x="2641913" y="1831625"/>
              <a:ext cx="1044300" cy="0"/>
            </a:xfrm>
            <a:prstGeom prst="straightConnector1">
              <a:avLst/>
            </a:prstGeom>
            <a:noFill/>
            <a:ln cap="flat" cmpd="sng" w="9525">
              <a:solidFill>
                <a:srgbClr val="1F887E"/>
              </a:solidFill>
              <a:prstDash val="solid"/>
              <a:round/>
              <a:headEnd len="sm" w="sm" type="none"/>
              <a:tailEnd len="med" w="med" type="oval"/>
            </a:ln>
          </p:spPr>
        </p:cxnSp>
      </p:grpSp>
      <p:grpSp>
        <p:nvGrpSpPr>
          <p:cNvPr id="197" name="Google Shape;197;p20"/>
          <p:cNvGrpSpPr/>
          <p:nvPr/>
        </p:nvGrpSpPr>
        <p:grpSpPr>
          <a:xfrm>
            <a:off x="323500" y="2828275"/>
            <a:ext cx="3629413" cy="1289700"/>
            <a:chOff x="323500" y="2828275"/>
            <a:chExt cx="3629413" cy="1289700"/>
          </a:xfrm>
        </p:grpSpPr>
        <p:sp>
          <p:nvSpPr>
            <p:cNvPr id="198" name="Google Shape;198;p20"/>
            <p:cNvSpPr txBox="1"/>
            <p:nvPr/>
          </p:nvSpPr>
          <p:spPr>
            <a:xfrm>
              <a:off x="323500" y="2828275"/>
              <a:ext cx="2124000" cy="12897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1200">
                  <a:latin typeface="Roboto"/>
                  <a:ea typeface="Roboto"/>
                  <a:cs typeface="Roboto"/>
                  <a:sym typeface="Roboto"/>
                </a:rPr>
                <a:t>Wrangling</a:t>
              </a:r>
              <a:endParaRPr b="1" sz="1200">
                <a:latin typeface="Roboto"/>
                <a:ea typeface="Roboto"/>
                <a:cs typeface="Roboto"/>
                <a:sym typeface="Roboto"/>
              </a:endParaRPr>
            </a:p>
            <a:p>
              <a:pPr indent="0" lvl="0" marL="0" rtl="0" algn="r">
                <a:spcBef>
                  <a:spcPts val="0"/>
                </a:spcBef>
                <a:spcAft>
                  <a:spcPts val="0"/>
                </a:spcAft>
                <a:buNone/>
              </a:pPr>
              <a:r>
                <a:t/>
              </a:r>
              <a:endParaRPr b="1" sz="800">
                <a:latin typeface="Roboto"/>
                <a:ea typeface="Roboto"/>
                <a:cs typeface="Roboto"/>
                <a:sym typeface="Roboto"/>
              </a:endParaRPr>
            </a:p>
            <a:p>
              <a:pPr indent="0" lvl="0" marL="0" rtl="0" algn="r">
                <a:spcBef>
                  <a:spcPts val="0"/>
                </a:spcBef>
                <a:spcAft>
                  <a:spcPts val="1600"/>
                </a:spcAft>
                <a:buNone/>
              </a:pPr>
              <a:r>
                <a:rPr lang="en" sz="800">
                  <a:latin typeface="Roboto"/>
                  <a:ea typeface="Roboto"/>
                  <a:cs typeface="Roboto"/>
                  <a:sym typeface="Roboto"/>
                </a:rPr>
                <a:t>Perform data validation, cleaning and transformation to ensure accuracy and reliability</a:t>
              </a:r>
              <a:r>
                <a:rPr lang="en" sz="800">
                  <a:latin typeface="Roboto"/>
                  <a:ea typeface="Roboto"/>
                  <a:cs typeface="Roboto"/>
                  <a:sym typeface="Roboto"/>
                </a:rPr>
                <a:t>.</a:t>
              </a:r>
              <a:endParaRPr b="1" sz="800">
                <a:latin typeface="Roboto"/>
                <a:ea typeface="Roboto"/>
                <a:cs typeface="Roboto"/>
                <a:sym typeface="Roboto"/>
              </a:endParaRPr>
            </a:p>
          </p:txBody>
        </p:sp>
        <p:cxnSp>
          <p:nvCxnSpPr>
            <p:cNvPr id="199" name="Google Shape;199;p20"/>
            <p:cNvCxnSpPr/>
            <p:nvPr/>
          </p:nvCxnSpPr>
          <p:spPr>
            <a:xfrm rot="10800000">
              <a:off x="2641913" y="3489425"/>
              <a:ext cx="1311000" cy="0"/>
            </a:xfrm>
            <a:prstGeom prst="straightConnector1">
              <a:avLst/>
            </a:prstGeom>
            <a:noFill/>
            <a:ln cap="flat" cmpd="sng" w="9525">
              <a:solidFill>
                <a:srgbClr val="1D7E74"/>
              </a:solidFill>
              <a:prstDash val="solid"/>
              <a:round/>
              <a:headEnd len="sm" w="sm" type="none"/>
              <a:tailEnd len="med" w="med" type="oval"/>
            </a:ln>
          </p:spPr>
        </p:cxnSp>
      </p:grpSp>
      <p:grpSp>
        <p:nvGrpSpPr>
          <p:cNvPr id="200" name="Google Shape;200;p20"/>
          <p:cNvGrpSpPr/>
          <p:nvPr/>
        </p:nvGrpSpPr>
        <p:grpSpPr>
          <a:xfrm>
            <a:off x="5209825" y="1060350"/>
            <a:ext cx="3610650" cy="1289700"/>
            <a:chOff x="5209825" y="1060350"/>
            <a:chExt cx="3610650" cy="1289700"/>
          </a:xfrm>
        </p:grpSpPr>
        <p:sp>
          <p:nvSpPr>
            <p:cNvPr id="201" name="Google Shape;201;p20"/>
            <p:cNvSpPr txBox="1"/>
            <p:nvPr/>
          </p:nvSpPr>
          <p:spPr>
            <a:xfrm>
              <a:off x="6696475" y="1060350"/>
              <a:ext cx="2124000" cy="1289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latin typeface="Roboto"/>
                  <a:ea typeface="Roboto"/>
                  <a:cs typeface="Roboto"/>
                  <a:sym typeface="Roboto"/>
                </a:rPr>
                <a:t>Analysis</a:t>
              </a:r>
              <a:endParaRPr b="1" sz="1200">
                <a:latin typeface="Roboto"/>
                <a:ea typeface="Roboto"/>
                <a:cs typeface="Roboto"/>
                <a:sym typeface="Roboto"/>
              </a:endParaRPr>
            </a:p>
            <a:p>
              <a:pPr indent="0" lvl="0" marL="0" rtl="0" algn="l">
                <a:spcBef>
                  <a:spcPts val="0"/>
                </a:spcBef>
                <a:spcAft>
                  <a:spcPts val="0"/>
                </a:spcAft>
                <a:buNone/>
              </a:pPr>
              <a:r>
                <a:t/>
              </a:r>
              <a:endParaRPr b="1" sz="800">
                <a:latin typeface="Roboto"/>
                <a:ea typeface="Roboto"/>
                <a:cs typeface="Roboto"/>
                <a:sym typeface="Roboto"/>
              </a:endParaRPr>
            </a:p>
            <a:p>
              <a:pPr indent="0" lvl="0" marL="0" rtl="0" algn="l">
                <a:spcBef>
                  <a:spcPts val="0"/>
                </a:spcBef>
                <a:spcAft>
                  <a:spcPts val="1600"/>
                </a:spcAft>
                <a:buNone/>
              </a:pPr>
              <a:r>
                <a:rPr lang="en" sz="800">
                  <a:latin typeface="Roboto"/>
                  <a:ea typeface="Roboto"/>
                  <a:cs typeface="Roboto"/>
                  <a:sym typeface="Roboto"/>
                </a:rPr>
                <a:t>Create visualisations to highlight key trends in the data.</a:t>
              </a:r>
              <a:endParaRPr b="1" sz="800">
                <a:latin typeface="Roboto"/>
                <a:ea typeface="Roboto"/>
                <a:cs typeface="Roboto"/>
                <a:sym typeface="Roboto"/>
              </a:endParaRPr>
            </a:p>
          </p:txBody>
        </p:sp>
        <p:cxnSp>
          <p:nvCxnSpPr>
            <p:cNvPr id="202" name="Google Shape;202;p20"/>
            <p:cNvCxnSpPr/>
            <p:nvPr/>
          </p:nvCxnSpPr>
          <p:spPr>
            <a:xfrm>
              <a:off x="5209825" y="1705200"/>
              <a:ext cx="1286700" cy="0"/>
            </a:xfrm>
            <a:prstGeom prst="straightConnector1">
              <a:avLst/>
            </a:prstGeom>
            <a:noFill/>
            <a:ln cap="flat" cmpd="sng" w="9525">
              <a:solidFill>
                <a:srgbClr val="155B54"/>
              </a:solidFill>
              <a:prstDash val="solid"/>
              <a:round/>
              <a:headEnd len="sm" w="sm" type="none"/>
              <a:tailEnd len="med" w="med" type="oval"/>
            </a:ln>
          </p:spPr>
        </p:cxnSp>
      </p:grpSp>
      <p:grpSp>
        <p:nvGrpSpPr>
          <p:cNvPr id="203" name="Google Shape;203;p20"/>
          <p:cNvGrpSpPr/>
          <p:nvPr/>
        </p:nvGrpSpPr>
        <p:grpSpPr>
          <a:xfrm>
            <a:off x="5209825" y="3020450"/>
            <a:ext cx="3610650" cy="1289700"/>
            <a:chOff x="5209825" y="3020450"/>
            <a:chExt cx="3610650" cy="1289700"/>
          </a:xfrm>
        </p:grpSpPr>
        <p:sp>
          <p:nvSpPr>
            <p:cNvPr id="204" name="Google Shape;204;p20"/>
            <p:cNvSpPr txBox="1"/>
            <p:nvPr/>
          </p:nvSpPr>
          <p:spPr>
            <a:xfrm>
              <a:off x="6696475" y="3020450"/>
              <a:ext cx="2124000" cy="1289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latin typeface="Roboto"/>
                  <a:ea typeface="Roboto"/>
                  <a:cs typeface="Roboto"/>
                  <a:sym typeface="Roboto"/>
                </a:rPr>
                <a:t>Data Modelling</a:t>
              </a:r>
              <a:endParaRPr b="1" sz="1200">
                <a:latin typeface="Roboto"/>
                <a:ea typeface="Roboto"/>
                <a:cs typeface="Roboto"/>
                <a:sym typeface="Roboto"/>
              </a:endParaRPr>
            </a:p>
            <a:p>
              <a:pPr indent="0" lvl="0" marL="0" rtl="0" algn="l">
                <a:spcBef>
                  <a:spcPts val="0"/>
                </a:spcBef>
                <a:spcAft>
                  <a:spcPts val="0"/>
                </a:spcAft>
                <a:buNone/>
              </a:pPr>
              <a:r>
                <a:t/>
              </a:r>
              <a:endParaRPr b="1" sz="800">
                <a:latin typeface="Roboto"/>
                <a:ea typeface="Roboto"/>
                <a:cs typeface="Roboto"/>
                <a:sym typeface="Roboto"/>
              </a:endParaRPr>
            </a:p>
            <a:p>
              <a:pPr indent="0" lvl="0" marL="0" rtl="0" algn="l">
                <a:spcBef>
                  <a:spcPts val="0"/>
                </a:spcBef>
                <a:spcAft>
                  <a:spcPts val="1600"/>
                </a:spcAft>
                <a:buNone/>
              </a:pPr>
              <a:r>
                <a:rPr lang="en" sz="800">
                  <a:latin typeface="Roboto"/>
                  <a:ea typeface="Roboto"/>
                  <a:cs typeface="Roboto"/>
                  <a:sym typeface="Roboto"/>
                </a:rPr>
                <a:t>Create a data model to establish relationship between the different tables.</a:t>
              </a:r>
              <a:endParaRPr b="1" sz="800">
                <a:latin typeface="Roboto"/>
                <a:ea typeface="Roboto"/>
                <a:cs typeface="Roboto"/>
                <a:sym typeface="Roboto"/>
              </a:endParaRPr>
            </a:p>
          </p:txBody>
        </p:sp>
        <p:cxnSp>
          <p:nvCxnSpPr>
            <p:cNvPr id="205" name="Google Shape;205;p20"/>
            <p:cNvCxnSpPr/>
            <p:nvPr/>
          </p:nvCxnSpPr>
          <p:spPr>
            <a:xfrm>
              <a:off x="5209825" y="3648300"/>
              <a:ext cx="1286700" cy="0"/>
            </a:xfrm>
            <a:prstGeom prst="straightConnector1">
              <a:avLst/>
            </a:prstGeom>
            <a:noFill/>
            <a:ln cap="flat" cmpd="sng" w="9525">
              <a:solidFill>
                <a:srgbClr val="1B786E"/>
              </a:solidFill>
              <a:prstDash val="solid"/>
              <a:round/>
              <a:headEnd len="sm" w="sm" type="none"/>
              <a:tailEnd len="med" w="med" type="oval"/>
            </a:ln>
          </p:spPr>
        </p:cxn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21"/>
          <p:cNvSpPr txBox="1"/>
          <p:nvPr/>
        </p:nvSpPr>
        <p:spPr>
          <a:xfrm>
            <a:off x="243500" y="432725"/>
            <a:ext cx="7679700" cy="726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800">
                <a:latin typeface="League Spartan Medium"/>
                <a:ea typeface="League Spartan Medium"/>
                <a:cs typeface="League Spartan Medium"/>
                <a:sym typeface="League Spartan Medium"/>
              </a:rPr>
              <a:t>Project Workflow</a:t>
            </a:r>
            <a:endParaRPr sz="2800">
              <a:solidFill>
                <a:srgbClr val="000000"/>
              </a:solidFill>
              <a:latin typeface="League Spartan Medium"/>
              <a:ea typeface="League Spartan Medium"/>
              <a:cs typeface="League Spartan Medium"/>
              <a:sym typeface="League Spartan Medium"/>
            </a:endParaRPr>
          </a:p>
        </p:txBody>
      </p:sp>
      <p:grpSp>
        <p:nvGrpSpPr>
          <p:cNvPr id="211" name="Google Shape;211;p21"/>
          <p:cNvGrpSpPr/>
          <p:nvPr/>
        </p:nvGrpSpPr>
        <p:grpSpPr>
          <a:xfrm>
            <a:off x="576541" y="1366030"/>
            <a:ext cx="8184287" cy="1465571"/>
            <a:chOff x="2283025" y="2322568"/>
            <a:chExt cx="5267950" cy="643500"/>
          </a:xfrm>
        </p:grpSpPr>
        <p:sp>
          <p:nvSpPr>
            <p:cNvPr id="212" name="Google Shape;212;p21"/>
            <p:cNvSpPr/>
            <p:nvPr/>
          </p:nvSpPr>
          <p:spPr>
            <a:xfrm>
              <a:off x="3728375" y="2322568"/>
              <a:ext cx="3822600" cy="6435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21"/>
            <p:cNvSpPr/>
            <p:nvPr/>
          </p:nvSpPr>
          <p:spPr>
            <a:xfrm flipH="1">
              <a:off x="2283025" y="2322575"/>
              <a:ext cx="1844400" cy="642600"/>
            </a:xfrm>
            <a:prstGeom prst="rect">
              <a:avLst/>
            </a:prstGeom>
            <a:solidFill>
              <a:srgbClr val="1F887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214" name="Google Shape;214;p21"/>
            <p:cNvSpPr/>
            <p:nvPr/>
          </p:nvSpPr>
          <p:spPr>
            <a:xfrm rot="-5400000">
              <a:off x="3501574" y="1934671"/>
              <a:ext cx="643356" cy="1419149"/>
            </a:xfrm>
            <a:prstGeom prst="flowChartOffpageConnector">
              <a:avLst/>
            </a:prstGeom>
            <a:solidFill>
              <a:srgbClr val="1F887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215" name="Google Shape;215;p21"/>
            <p:cNvSpPr/>
            <p:nvPr/>
          </p:nvSpPr>
          <p:spPr>
            <a:xfrm>
              <a:off x="2342625" y="2399951"/>
              <a:ext cx="1940700" cy="495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000">
                  <a:solidFill>
                    <a:srgbClr val="FFFFFF"/>
                  </a:solidFill>
                  <a:latin typeface="Roboto Medium"/>
                  <a:ea typeface="Roboto Medium"/>
                  <a:cs typeface="Roboto Medium"/>
                  <a:sym typeface="Roboto Medium"/>
                </a:rPr>
                <a:t>Github - Version Control</a:t>
              </a:r>
              <a:endParaRPr sz="1000">
                <a:solidFill>
                  <a:srgbClr val="FFFFFF"/>
                </a:solidFill>
                <a:latin typeface="Roboto"/>
                <a:ea typeface="Roboto"/>
                <a:cs typeface="Roboto"/>
                <a:sym typeface="Roboto"/>
              </a:endParaRPr>
            </a:p>
          </p:txBody>
        </p:sp>
        <p:sp>
          <p:nvSpPr>
            <p:cNvPr id="216" name="Google Shape;216;p21"/>
            <p:cNvSpPr/>
            <p:nvPr/>
          </p:nvSpPr>
          <p:spPr>
            <a:xfrm>
              <a:off x="4387850" y="2323750"/>
              <a:ext cx="2971200" cy="642300"/>
            </a:xfrm>
            <a:prstGeom prst="rect">
              <a:avLst/>
            </a:prstGeom>
            <a:noFill/>
            <a:ln>
              <a:noFill/>
            </a:ln>
          </p:spPr>
          <p:txBody>
            <a:bodyPr anchorCtr="0" anchor="ctr" bIns="91425" lIns="91425" spcFirstLastPara="1" rIns="91425" wrap="square" tIns="91425">
              <a:noAutofit/>
            </a:bodyPr>
            <a:lstStyle/>
            <a:p>
              <a:pPr indent="-279400" lvl="0" marL="457200" rtl="0" algn="l">
                <a:lnSpc>
                  <a:spcPct val="115000"/>
                </a:lnSpc>
                <a:spcBef>
                  <a:spcPts val="0"/>
                </a:spcBef>
                <a:spcAft>
                  <a:spcPts val="0"/>
                </a:spcAft>
                <a:buClr>
                  <a:schemeClr val="dk1"/>
                </a:buClr>
                <a:buSzPts val="800"/>
                <a:buFont typeface="Roboto"/>
                <a:buChar char="●"/>
              </a:pPr>
              <a:r>
                <a:rPr lang="en" sz="800">
                  <a:solidFill>
                    <a:schemeClr val="dk1"/>
                  </a:solidFill>
                  <a:latin typeface="Roboto"/>
                  <a:ea typeface="Roboto"/>
                  <a:cs typeface="Roboto"/>
                  <a:sym typeface="Roboto"/>
                </a:rPr>
                <a:t>To track code changes and roll back to previous versions seamlessly. </a:t>
              </a:r>
              <a:endParaRPr sz="800">
                <a:solidFill>
                  <a:schemeClr val="dk1"/>
                </a:solidFill>
                <a:latin typeface="Roboto"/>
                <a:ea typeface="Roboto"/>
                <a:cs typeface="Roboto"/>
                <a:sym typeface="Roboto"/>
              </a:endParaRPr>
            </a:p>
            <a:p>
              <a:pPr indent="-279400" lvl="0" marL="457200" rtl="0" algn="l">
                <a:lnSpc>
                  <a:spcPct val="115000"/>
                </a:lnSpc>
                <a:spcBef>
                  <a:spcPts val="0"/>
                </a:spcBef>
                <a:spcAft>
                  <a:spcPts val="0"/>
                </a:spcAft>
                <a:buClr>
                  <a:schemeClr val="dk1"/>
                </a:buClr>
                <a:buSzPts val="800"/>
                <a:buFont typeface="Roboto"/>
                <a:buChar char="●"/>
              </a:pPr>
              <a:r>
                <a:rPr lang="en" sz="800">
                  <a:solidFill>
                    <a:schemeClr val="dk1"/>
                  </a:solidFill>
                  <a:latin typeface="Roboto"/>
                  <a:ea typeface="Roboto"/>
                  <a:cs typeface="Roboto"/>
                  <a:sym typeface="Roboto"/>
                </a:rPr>
                <a:t>Fosters collaboration with team.</a:t>
              </a:r>
              <a:endParaRPr sz="800">
                <a:solidFill>
                  <a:schemeClr val="dk1"/>
                </a:solidFill>
                <a:latin typeface="Roboto"/>
                <a:ea typeface="Roboto"/>
                <a:cs typeface="Roboto"/>
                <a:sym typeface="Roboto"/>
              </a:endParaRPr>
            </a:p>
            <a:p>
              <a:pPr indent="-279400" lvl="0" marL="457200" rtl="0" algn="l">
                <a:lnSpc>
                  <a:spcPct val="115000"/>
                </a:lnSpc>
                <a:spcBef>
                  <a:spcPts val="0"/>
                </a:spcBef>
                <a:spcAft>
                  <a:spcPts val="0"/>
                </a:spcAft>
                <a:buClr>
                  <a:schemeClr val="dk1"/>
                </a:buClr>
                <a:buSzPts val="800"/>
                <a:buFont typeface="Roboto"/>
                <a:buChar char="●"/>
              </a:pPr>
              <a:r>
                <a:rPr lang="en" sz="800">
                  <a:solidFill>
                    <a:schemeClr val="dk1"/>
                  </a:solidFill>
                  <a:latin typeface="Roboto"/>
                  <a:ea typeface="Roboto"/>
                  <a:cs typeface="Roboto"/>
                  <a:sym typeface="Roboto"/>
                </a:rPr>
                <a:t>Can be used to perform code review</a:t>
              </a:r>
              <a:r>
                <a:rPr lang="en" sz="800">
                  <a:solidFill>
                    <a:schemeClr val="dk1"/>
                  </a:solidFill>
                  <a:latin typeface="Roboto"/>
                  <a:ea typeface="Roboto"/>
                  <a:cs typeface="Roboto"/>
                  <a:sym typeface="Roboto"/>
                </a:rPr>
                <a:t>.</a:t>
              </a:r>
              <a:endParaRPr sz="800">
                <a:solidFill>
                  <a:schemeClr val="dk1"/>
                </a:solidFill>
                <a:latin typeface="Roboto"/>
                <a:ea typeface="Roboto"/>
                <a:cs typeface="Roboto"/>
                <a:sym typeface="Roboto"/>
              </a:endParaRPr>
            </a:p>
          </p:txBody>
        </p:sp>
      </p:grpSp>
      <p:grpSp>
        <p:nvGrpSpPr>
          <p:cNvPr id="217" name="Google Shape;217;p21"/>
          <p:cNvGrpSpPr/>
          <p:nvPr/>
        </p:nvGrpSpPr>
        <p:grpSpPr>
          <a:xfrm>
            <a:off x="576541" y="2858146"/>
            <a:ext cx="8184287" cy="1465571"/>
            <a:chOff x="2283025" y="2322568"/>
            <a:chExt cx="5267950" cy="643500"/>
          </a:xfrm>
        </p:grpSpPr>
        <p:sp>
          <p:nvSpPr>
            <p:cNvPr id="218" name="Google Shape;218;p21"/>
            <p:cNvSpPr/>
            <p:nvPr/>
          </p:nvSpPr>
          <p:spPr>
            <a:xfrm>
              <a:off x="3728375" y="2322568"/>
              <a:ext cx="3822600" cy="6435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21"/>
            <p:cNvSpPr/>
            <p:nvPr/>
          </p:nvSpPr>
          <p:spPr>
            <a:xfrm flipH="1">
              <a:off x="2283025" y="2322575"/>
              <a:ext cx="1844400" cy="642600"/>
            </a:xfrm>
            <a:prstGeom prst="rect">
              <a:avLst/>
            </a:prstGeom>
            <a:solidFill>
              <a:srgbClr val="1F887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220" name="Google Shape;220;p21"/>
            <p:cNvSpPr/>
            <p:nvPr/>
          </p:nvSpPr>
          <p:spPr>
            <a:xfrm rot="-5400000">
              <a:off x="3501574" y="1934671"/>
              <a:ext cx="643356" cy="1419149"/>
            </a:xfrm>
            <a:prstGeom prst="flowChartOffpageConnector">
              <a:avLst/>
            </a:prstGeom>
            <a:solidFill>
              <a:srgbClr val="1F887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221" name="Google Shape;221;p21"/>
            <p:cNvSpPr/>
            <p:nvPr/>
          </p:nvSpPr>
          <p:spPr>
            <a:xfrm>
              <a:off x="2342625" y="2399951"/>
              <a:ext cx="1940700" cy="495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000">
                  <a:solidFill>
                    <a:srgbClr val="FFFFFF"/>
                  </a:solidFill>
                  <a:latin typeface="Roboto Medium"/>
                  <a:ea typeface="Roboto Medium"/>
                  <a:cs typeface="Roboto Medium"/>
                  <a:sym typeface="Roboto Medium"/>
                </a:rPr>
                <a:t>Trello - Project Management</a:t>
              </a:r>
              <a:endParaRPr sz="1000">
                <a:solidFill>
                  <a:srgbClr val="FFFFFF"/>
                </a:solidFill>
                <a:latin typeface="Roboto"/>
                <a:ea typeface="Roboto"/>
                <a:cs typeface="Roboto"/>
                <a:sym typeface="Roboto"/>
              </a:endParaRPr>
            </a:p>
          </p:txBody>
        </p:sp>
        <p:sp>
          <p:nvSpPr>
            <p:cNvPr id="222" name="Google Shape;222;p21"/>
            <p:cNvSpPr/>
            <p:nvPr/>
          </p:nvSpPr>
          <p:spPr>
            <a:xfrm>
              <a:off x="4387850" y="2323750"/>
              <a:ext cx="2971200" cy="642300"/>
            </a:xfrm>
            <a:prstGeom prst="rect">
              <a:avLst/>
            </a:prstGeom>
            <a:noFill/>
            <a:ln>
              <a:noFill/>
            </a:ln>
          </p:spPr>
          <p:txBody>
            <a:bodyPr anchorCtr="0" anchor="ctr" bIns="91425" lIns="91425" spcFirstLastPara="1" rIns="91425" wrap="square" tIns="91425">
              <a:noAutofit/>
            </a:bodyPr>
            <a:lstStyle/>
            <a:p>
              <a:pPr indent="-279400" lvl="0" marL="457200" rtl="0" algn="l">
                <a:lnSpc>
                  <a:spcPct val="115000"/>
                </a:lnSpc>
                <a:spcBef>
                  <a:spcPts val="0"/>
                </a:spcBef>
                <a:spcAft>
                  <a:spcPts val="0"/>
                </a:spcAft>
                <a:buClr>
                  <a:schemeClr val="dk1"/>
                </a:buClr>
                <a:buSzPts val="800"/>
                <a:buFont typeface="Roboto"/>
                <a:buChar char="●"/>
              </a:pPr>
              <a:r>
                <a:rPr lang="en" sz="800">
                  <a:solidFill>
                    <a:schemeClr val="dk1"/>
                  </a:solidFill>
                  <a:latin typeface="Roboto"/>
                  <a:ea typeface="Roboto"/>
                  <a:cs typeface="Roboto"/>
                  <a:sym typeface="Roboto"/>
                </a:rPr>
                <a:t>Provides a visual representation of tasks, their status, and who's working on them.</a:t>
              </a:r>
              <a:endParaRPr sz="800">
                <a:solidFill>
                  <a:schemeClr val="dk1"/>
                </a:solidFill>
                <a:latin typeface="Roboto"/>
                <a:ea typeface="Roboto"/>
                <a:cs typeface="Roboto"/>
                <a:sym typeface="Roboto"/>
              </a:endParaRPr>
            </a:p>
            <a:p>
              <a:pPr indent="-279400" lvl="0" marL="457200" rtl="0" algn="l">
                <a:lnSpc>
                  <a:spcPct val="115000"/>
                </a:lnSpc>
                <a:spcBef>
                  <a:spcPts val="0"/>
                </a:spcBef>
                <a:spcAft>
                  <a:spcPts val="0"/>
                </a:spcAft>
                <a:buClr>
                  <a:schemeClr val="dk1"/>
                </a:buClr>
                <a:buSzPts val="800"/>
                <a:buFont typeface="Roboto"/>
                <a:buChar char="●"/>
              </a:pPr>
              <a:r>
                <a:rPr lang="en" sz="800">
                  <a:solidFill>
                    <a:schemeClr val="dk1"/>
                  </a:solidFill>
                  <a:latin typeface="Roboto"/>
                  <a:ea typeface="Roboto"/>
                  <a:cs typeface="Roboto"/>
                  <a:sym typeface="Roboto"/>
                </a:rPr>
                <a:t>Allows task prioritisation.</a:t>
              </a:r>
              <a:endParaRPr sz="800">
                <a:solidFill>
                  <a:schemeClr val="dk1"/>
                </a:solidFill>
                <a:latin typeface="Roboto"/>
                <a:ea typeface="Roboto"/>
                <a:cs typeface="Roboto"/>
                <a:sym typeface="Roboto"/>
              </a:endParaRPr>
            </a:p>
            <a:p>
              <a:pPr indent="-279400" lvl="0" marL="457200" rtl="0" algn="l">
                <a:lnSpc>
                  <a:spcPct val="115000"/>
                </a:lnSpc>
                <a:spcBef>
                  <a:spcPts val="0"/>
                </a:spcBef>
                <a:spcAft>
                  <a:spcPts val="0"/>
                </a:spcAft>
                <a:buClr>
                  <a:schemeClr val="dk1"/>
                </a:buClr>
                <a:buSzPts val="800"/>
                <a:buFont typeface="Roboto"/>
                <a:buChar char="●"/>
              </a:pPr>
              <a:r>
                <a:rPr lang="en" sz="800">
                  <a:solidFill>
                    <a:schemeClr val="dk1"/>
                  </a:solidFill>
                  <a:latin typeface="Roboto"/>
                  <a:ea typeface="Roboto"/>
                  <a:cs typeface="Roboto"/>
                  <a:sym typeface="Roboto"/>
                </a:rPr>
                <a:t>Empowers the team by adopting the ‘pull approach’ to task assignment so members can work at their own pace flexibly.</a:t>
              </a:r>
              <a:endParaRPr sz="800">
                <a:solidFill>
                  <a:schemeClr val="dk1"/>
                </a:solidFill>
                <a:latin typeface="Roboto"/>
                <a:ea typeface="Roboto"/>
                <a:cs typeface="Roboto"/>
                <a:sym typeface="Roboto"/>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22"/>
          <p:cNvSpPr txBox="1"/>
          <p:nvPr>
            <p:ph type="title"/>
          </p:nvPr>
        </p:nvSpPr>
        <p:spPr>
          <a:xfrm>
            <a:off x="632175" y="920625"/>
            <a:ext cx="7679700" cy="726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Data Scraping - Wiki Tables</a:t>
            </a:r>
            <a:endParaRPr/>
          </a:p>
        </p:txBody>
      </p:sp>
      <p:sp>
        <p:nvSpPr>
          <p:cNvPr id="228" name="Google Shape;228;p22"/>
          <p:cNvSpPr txBox="1"/>
          <p:nvPr>
            <p:ph idx="1" type="body"/>
          </p:nvPr>
        </p:nvSpPr>
        <p:spPr>
          <a:xfrm>
            <a:off x="632175" y="1682450"/>
            <a:ext cx="3393000" cy="11529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Three tables, consistent country names</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lang="en"/>
              <a:t>Pre-cleaning footnotes &amp; symbols</a:t>
            </a:r>
            <a:endParaRPr/>
          </a:p>
        </p:txBody>
      </p:sp>
      <p:pic>
        <p:nvPicPr>
          <p:cNvPr id="229" name="Google Shape;229;p22"/>
          <p:cNvPicPr preferRelativeResize="0"/>
          <p:nvPr/>
        </p:nvPicPr>
        <p:blipFill rotWithShape="1">
          <a:blip r:embed="rId3">
            <a:alphaModFix/>
          </a:blip>
          <a:srcRect b="0" l="0" r="0" t="11331"/>
          <a:stretch/>
        </p:blipFill>
        <p:spPr>
          <a:xfrm>
            <a:off x="4534500" y="2055725"/>
            <a:ext cx="4099350" cy="29210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23"/>
          <p:cNvSpPr txBox="1"/>
          <p:nvPr>
            <p:ph type="title"/>
          </p:nvPr>
        </p:nvSpPr>
        <p:spPr>
          <a:xfrm>
            <a:off x="4135200" y="650250"/>
            <a:ext cx="4270500" cy="7269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Data Scraping - UNdata</a:t>
            </a:r>
            <a:endParaRPr/>
          </a:p>
        </p:txBody>
      </p:sp>
      <p:sp>
        <p:nvSpPr>
          <p:cNvPr id="235" name="Google Shape;235;p23"/>
          <p:cNvSpPr txBox="1"/>
          <p:nvPr>
            <p:ph idx="2" type="subTitle"/>
          </p:nvPr>
        </p:nvSpPr>
        <p:spPr>
          <a:xfrm>
            <a:off x="4678425" y="2726325"/>
            <a:ext cx="3727200" cy="9348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300"/>
              <a:t>Three to four tables per country</a:t>
            </a:r>
            <a:endParaRPr sz="1300"/>
          </a:p>
        </p:txBody>
      </p:sp>
      <p:sp>
        <p:nvSpPr>
          <p:cNvPr id="236" name="Google Shape;236;p23"/>
          <p:cNvSpPr txBox="1"/>
          <p:nvPr/>
        </p:nvSpPr>
        <p:spPr>
          <a:xfrm>
            <a:off x="662750" y="2102250"/>
            <a:ext cx="33930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000">
              <a:latin typeface="Roboto Mono"/>
              <a:ea typeface="Roboto Mono"/>
              <a:cs typeface="Roboto Mono"/>
              <a:sym typeface="Roboto Mono"/>
            </a:endParaRPr>
          </a:p>
        </p:txBody>
      </p:sp>
      <p:pic>
        <p:nvPicPr>
          <p:cNvPr id="237" name="Google Shape;237;p23"/>
          <p:cNvPicPr preferRelativeResize="0"/>
          <p:nvPr/>
        </p:nvPicPr>
        <p:blipFill>
          <a:blip r:embed="rId3">
            <a:alphaModFix/>
          </a:blip>
          <a:stretch>
            <a:fillRect/>
          </a:stretch>
        </p:blipFill>
        <p:spPr>
          <a:xfrm>
            <a:off x="83225" y="1292550"/>
            <a:ext cx="3972525" cy="3802362"/>
          </a:xfrm>
          <a:prstGeom prst="rect">
            <a:avLst/>
          </a:prstGeom>
          <a:noFill/>
          <a:ln>
            <a:noFill/>
          </a:ln>
        </p:spPr>
      </p:pic>
      <p:sp>
        <p:nvSpPr>
          <p:cNvPr id="238" name="Google Shape;238;p23"/>
          <p:cNvSpPr txBox="1"/>
          <p:nvPr>
            <p:ph idx="1" type="subTitle"/>
          </p:nvPr>
        </p:nvSpPr>
        <p:spPr>
          <a:xfrm>
            <a:off x="4678425" y="1687125"/>
            <a:ext cx="3727200" cy="9348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300"/>
              <a:t>List of countries and local links</a:t>
            </a:r>
            <a:endParaRPr i="1" sz="13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24"/>
          <p:cNvSpPr txBox="1"/>
          <p:nvPr/>
        </p:nvSpPr>
        <p:spPr>
          <a:xfrm>
            <a:off x="243500" y="432725"/>
            <a:ext cx="7679700" cy="726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800">
                <a:latin typeface="League Spartan Medium"/>
                <a:ea typeface="League Spartan Medium"/>
                <a:cs typeface="League Spartan Medium"/>
                <a:sym typeface="League Spartan Medium"/>
              </a:rPr>
              <a:t>Data Model</a:t>
            </a:r>
            <a:endParaRPr sz="2800">
              <a:solidFill>
                <a:srgbClr val="000000"/>
              </a:solidFill>
              <a:latin typeface="League Spartan Medium"/>
              <a:ea typeface="League Spartan Medium"/>
              <a:cs typeface="League Spartan Medium"/>
              <a:sym typeface="League Spartan Medium"/>
            </a:endParaRPr>
          </a:p>
        </p:txBody>
      </p:sp>
      <p:sp>
        <p:nvSpPr>
          <p:cNvPr id="244" name="Google Shape;244;p24"/>
          <p:cNvSpPr txBox="1"/>
          <p:nvPr/>
        </p:nvSpPr>
        <p:spPr>
          <a:xfrm>
            <a:off x="389300" y="1274175"/>
            <a:ext cx="7388100" cy="1015800"/>
          </a:xfrm>
          <a:prstGeom prst="rect">
            <a:avLst/>
          </a:prstGeom>
          <a:noFill/>
          <a:ln>
            <a:noFill/>
          </a:ln>
        </p:spPr>
        <p:txBody>
          <a:bodyPr anchorCtr="0" anchor="t" bIns="91425" lIns="91425" spcFirstLastPara="1" rIns="91425" wrap="square" tIns="91425">
            <a:spAutoFit/>
          </a:bodyPr>
          <a:lstStyle/>
          <a:p>
            <a:pPr indent="-342900" lvl="0" marL="457200" marR="0" rtl="0" algn="l">
              <a:lnSpc>
                <a:spcPct val="100000"/>
              </a:lnSpc>
              <a:spcBef>
                <a:spcPts val="0"/>
              </a:spcBef>
              <a:spcAft>
                <a:spcPts val="0"/>
              </a:spcAft>
              <a:buSzPts val="1800"/>
              <a:buFont typeface="League Spartan Medium"/>
              <a:buChar char="●"/>
            </a:pPr>
            <a:r>
              <a:rPr lang="en" sz="1800">
                <a:latin typeface="League Spartan Medium"/>
                <a:ea typeface="League Spartan Medium"/>
                <a:cs typeface="League Spartan Medium"/>
                <a:sym typeface="League Spartan Medium"/>
              </a:rPr>
              <a:t>Used the CountryCode package to convert country names into iso3 codes that can act as the primary key.</a:t>
            </a:r>
            <a:endParaRPr sz="1800">
              <a:latin typeface="League Spartan Medium"/>
              <a:ea typeface="League Spartan Medium"/>
              <a:cs typeface="League Spartan Medium"/>
              <a:sym typeface="League Spartan Medium"/>
            </a:endParaRPr>
          </a:p>
          <a:p>
            <a:pPr indent="0" lvl="0" marL="0" marR="0" rtl="0" algn="l">
              <a:lnSpc>
                <a:spcPct val="100000"/>
              </a:lnSpc>
              <a:spcBef>
                <a:spcPts val="0"/>
              </a:spcBef>
              <a:spcAft>
                <a:spcPts val="0"/>
              </a:spcAft>
              <a:buNone/>
            </a:pPr>
            <a:r>
              <a:t/>
            </a:r>
            <a:endParaRPr sz="1800">
              <a:latin typeface="League Spartan Medium"/>
              <a:ea typeface="League Spartan Medium"/>
              <a:cs typeface="League Spartan Medium"/>
              <a:sym typeface="League Spartan Medium"/>
            </a:endParaRPr>
          </a:p>
        </p:txBody>
      </p:sp>
      <p:pic>
        <p:nvPicPr>
          <p:cNvPr id="245" name="Google Shape;245;p24"/>
          <p:cNvPicPr preferRelativeResize="0"/>
          <p:nvPr/>
        </p:nvPicPr>
        <p:blipFill>
          <a:blip r:embed="rId3">
            <a:alphaModFix/>
          </a:blip>
          <a:stretch>
            <a:fillRect/>
          </a:stretch>
        </p:blipFill>
        <p:spPr>
          <a:xfrm>
            <a:off x="2032150" y="2289975"/>
            <a:ext cx="4102400" cy="25487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25"/>
          <p:cNvSpPr txBox="1"/>
          <p:nvPr>
            <p:ph idx="2" type="subTitle"/>
          </p:nvPr>
        </p:nvSpPr>
        <p:spPr>
          <a:xfrm>
            <a:off x="630625" y="1394975"/>
            <a:ext cx="2198400" cy="8226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rPr lang="en"/>
              <a:t>Handling Missing Values</a:t>
            </a:r>
            <a:endParaRPr/>
          </a:p>
        </p:txBody>
      </p:sp>
      <p:sp>
        <p:nvSpPr>
          <p:cNvPr id="251" name="Google Shape;251;p25"/>
          <p:cNvSpPr txBox="1"/>
          <p:nvPr>
            <p:ph idx="3" type="subTitle"/>
          </p:nvPr>
        </p:nvSpPr>
        <p:spPr>
          <a:xfrm>
            <a:off x="467425" y="3702100"/>
            <a:ext cx="2361600" cy="885000"/>
          </a:xfrm>
          <a:prstGeom prst="rect">
            <a:avLst/>
          </a:prstGeom>
        </p:spPr>
        <p:txBody>
          <a:bodyPr anchorCtr="0" anchor="t" bIns="91425" lIns="91425" spcFirstLastPara="1" rIns="91425" wrap="square" tIns="91425">
            <a:noAutofit/>
          </a:bodyPr>
          <a:lstStyle/>
          <a:p>
            <a:pPr indent="0" lvl="0" marL="0" rtl="0" algn="r">
              <a:spcBef>
                <a:spcPts val="0"/>
              </a:spcBef>
              <a:spcAft>
                <a:spcPts val="1200"/>
              </a:spcAft>
              <a:buNone/>
            </a:pPr>
            <a:r>
              <a:rPr lang="en"/>
              <a:t>Data Transformation</a:t>
            </a:r>
            <a:endParaRPr/>
          </a:p>
        </p:txBody>
      </p:sp>
      <p:sp>
        <p:nvSpPr>
          <p:cNvPr id="252" name="Google Shape;252;p25"/>
          <p:cNvSpPr txBox="1"/>
          <p:nvPr>
            <p:ph idx="4294967295" type="subTitle"/>
          </p:nvPr>
        </p:nvSpPr>
        <p:spPr>
          <a:xfrm>
            <a:off x="6413875" y="1394975"/>
            <a:ext cx="2277300" cy="12123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1200"/>
              </a:spcAft>
              <a:buSzPts val="1018"/>
              <a:buNone/>
            </a:pPr>
            <a:r>
              <a:rPr lang="en" sz="1302"/>
              <a:t>Ensuring Unique Identifiers</a:t>
            </a:r>
            <a:endParaRPr sz="1302"/>
          </a:p>
        </p:txBody>
      </p:sp>
      <p:sp>
        <p:nvSpPr>
          <p:cNvPr id="253" name="Google Shape;253;p25"/>
          <p:cNvSpPr txBox="1"/>
          <p:nvPr>
            <p:ph type="title"/>
          </p:nvPr>
        </p:nvSpPr>
        <p:spPr>
          <a:xfrm>
            <a:off x="1730850" y="401725"/>
            <a:ext cx="5682300" cy="42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800"/>
              <a:t>Data Wrangling	</a:t>
            </a:r>
            <a:endParaRPr sz="2800"/>
          </a:p>
          <a:p>
            <a:pPr indent="0" lvl="0" marL="0" rtl="0" algn="ctr">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0"/>
                                        </p:tgtEl>
                                        <p:attrNameLst>
                                          <p:attrName>style.visibility</p:attrName>
                                        </p:attrNameLst>
                                      </p:cBhvr>
                                      <p:to>
                                        <p:strVal val="visible"/>
                                      </p:to>
                                    </p:set>
                                    <p:animEffect filter="fade" transition="in">
                                      <p:cBhvr>
                                        <p:cTn dur="1000"/>
                                        <p:tgtEl>
                                          <p:spTgt spid="25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2"/>
                                        </p:tgtEl>
                                        <p:attrNameLst>
                                          <p:attrName>style.visibility</p:attrName>
                                        </p:attrNameLst>
                                      </p:cBhvr>
                                      <p:to>
                                        <p:strVal val="visible"/>
                                      </p:to>
                                    </p:set>
                                    <p:animEffect filter="fade" transition="in">
                                      <p:cBhvr>
                                        <p:cTn dur="1000"/>
                                        <p:tgtEl>
                                          <p:spTgt spid="25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1"/>
                                        </p:tgtEl>
                                        <p:attrNameLst>
                                          <p:attrName>style.visibility</p:attrName>
                                        </p:attrNameLst>
                                      </p:cBhvr>
                                      <p:to>
                                        <p:strVal val="visible"/>
                                      </p:to>
                                    </p:set>
                                    <p:animEffect filter="fade" transition="in">
                                      <p:cBhvr>
                                        <p:cTn dur="1000"/>
                                        <p:tgtEl>
                                          <p:spTgt spid="25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pic>
        <p:nvPicPr>
          <p:cNvPr id="258" name="Google Shape;258;p26"/>
          <p:cNvPicPr preferRelativeResize="0"/>
          <p:nvPr/>
        </p:nvPicPr>
        <p:blipFill>
          <a:blip r:embed="rId3">
            <a:alphaModFix/>
          </a:blip>
          <a:stretch>
            <a:fillRect/>
          </a:stretch>
        </p:blipFill>
        <p:spPr>
          <a:xfrm>
            <a:off x="4525575" y="846800"/>
            <a:ext cx="4618426" cy="4296699"/>
          </a:xfrm>
          <a:prstGeom prst="rect">
            <a:avLst/>
          </a:prstGeom>
          <a:noFill/>
          <a:ln>
            <a:noFill/>
          </a:ln>
        </p:spPr>
      </p:pic>
      <p:sp>
        <p:nvSpPr>
          <p:cNvPr id="259" name="Google Shape;259;p26"/>
          <p:cNvSpPr txBox="1"/>
          <p:nvPr>
            <p:ph idx="1" type="subTitle"/>
          </p:nvPr>
        </p:nvSpPr>
        <p:spPr>
          <a:xfrm>
            <a:off x="383075" y="1647550"/>
            <a:ext cx="2469000" cy="4074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t>The vis_miss function from the visdat package is used to visualise the missingness of each variable in the dataset.</a:t>
            </a:r>
            <a:endParaRPr/>
          </a:p>
        </p:txBody>
      </p:sp>
      <p:sp>
        <p:nvSpPr>
          <p:cNvPr id="260" name="Google Shape;260;p26"/>
          <p:cNvSpPr txBox="1"/>
          <p:nvPr>
            <p:ph type="title"/>
          </p:nvPr>
        </p:nvSpPr>
        <p:spPr>
          <a:xfrm>
            <a:off x="383075" y="1011550"/>
            <a:ext cx="7753500" cy="636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Handling</a:t>
            </a:r>
            <a:r>
              <a:rPr lang="en"/>
              <a:t> Missing Values</a:t>
            </a:r>
            <a:endParaRPr/>
          </a:p>
        </p:txBody>
      </p:sp>
      <p:sp>
        <p:nvSpPr>
          <p:cNvPr id="261" name="Google Shape;261;p26"/>
          <p:cNvSpPr txBox="1"/>
          <p:nvPr>
            <p:ph idx="1" type="subTitle"/>
          </p:nvPr>
        </p:nvSpPr>
        <p:spPr>
          <a:xfrm>
            <a:off x="749425" y="2677175"/>
            <a:ext cx="2198400" cy="8226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t>The percentage of missing values for each variable is calculated.</a:t>
            </a:r>
            <a:endParaRPr/>
          </a:p>
        </p:txBody>
      </p:sp>
      <p:sp>
        <p:nvSpPr>
          <p:cNvPr id="262" name="Google Shape;262;p26"/>
          <p:cNvSpPr txBox="1"/>
          <p:nvPr>
            <p:ph idx="2" type="subTitle"/>
          </p:nvPr>
        </p:nvSpPr>
        <p:spPr>
          <a:xfrm>
            <a:off x="1280625" y="3499775"/>
            <a:ext cx="2096100" cy="13605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t>Variables with less than 50% missing values are retained, while others are discarded.</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Modern Monochrome - v1">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